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FE2B6-4D17-409E-8152-D6270565C12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B8773-5A7B-482A-BED9-D9B9CB8E6B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FE2B6-4D17-409E-8152-D6270565C12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B8773-5A7B-482A-BED9-D9B9CB8E6B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FE2B6-4D17-409E-8152-D6270565C12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B8773-5A7B-482A-BED9-D9B9CB8E6B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FE2B6-4D17-409E-8152-D6270565C12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B8773-5A7B-482A-BED9-D9B9CB8E6B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FE2B6-4D17-409E-8152-D6270565C12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B8773-5A7B-482A-BED9-D9B9CB8E6B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FE2B6-4D17-409E-8152-D6270565C12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B8773-5A7B-482A-BED9-D9B9CB8E6B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FE2B6-4D17-409E-8152-D6270565C12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B8773-5A7B-482A-BED9-D9B9CB8E6B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FE2B6-4D17-409E-8152-D6270565C12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B8773-5A7B-482A-BED9-D9B9CB8E6B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FE2B6-4D17-409E-8152-D6270565C12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B8773-5A7B-482A-BED9-D9B9CB8E6B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FE2B6-4D17-409E-8152-D6270565C12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B8773-5A7B-482A-BED9-D9B9CB8E6B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FE2B6-4D17-409E-8152-D6270565C12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B8773-5A7B-482A-BED9-D9B9CB8E6B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FE2B6-4D17-409E-8152-D6270565C12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B8773-5A7B-482A-BED9-D9B9CB8E6BF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 thou my vision.jpg"/>
          <p:cNvPicPr>
            <a:picLocks noChangeAspect="1"/>
          </p:cNvPicPr>
          <p:nvPr userDrawn="1"/>
        </p:nvPicPr>
        <p:blipFill>
          <a:blip r:embed="rId14" cstate="print">
            <a:lum bright="72000"/>
          </a:blip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होऊ मेरो दर्शन Hau Mero Darsh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0"/>
            <a:ext cx="8001000" cy="457200"/>
          </a:xfrm>
        </p:spPr>
        <p:txBody>
          <a:bodyPr>
            <a:normAutofit fontScale="90000"/>
          </a:bodyPr>
          <a:lstStyle/>
          <a:p>
            <a:r>
              <a:rPr lang="hi-IN" b="1" dirty="0"/>
              <a:t>होऊ मेरो </a:t>
            </a:r>
            <a:r>
              <a:rPr lang="hi-IN" b="1" dirty="0" smtClean="0"/>
              <a:t>दर्शन</a:t>
            </a:r>
            <a:r>
              <a:rPr lang="en-US" b="1" dirty="0" smtClean="0"/>
              <a:t> </a:t>
            </a:r>
            <a:r>
              <a:rPr lang="en-US" b="1" dirty="0" err="1" smtClean="0"/>
              <a:t>Hau</a:t>
            </a:r>
            <a:r>
              <a:rPr lang="en-US" b="1" dirty="0" smtClean="0"/>
              <a:t> </a:t>
            </a:r>
            <a:r>
              <a:rPr lang="en-US" b="1" dirty="0" err="1" smtClean="0"/>
              <a:t>Mero</a:t>
            </a:r>
            <a:r>
              <a:rPr lang="en-US" b="1" dirty="0" smtClean="0"/>
              <a:t> </a:t>
            </a:r>
            <a:r>
              <a:rPr lang="en-US" b="1" dirty="0" err="1" smtClean="0"/>
              <a:t>Darshan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85800"/>
            <a:ext cx="4495800" cy="3886200"/>
          </a:xfrm>
        </p:spPr>
        <p:txBody>
          <a:bodyPr>
            <a:noAutofit/>
          </a:bodyPr>
          <a:lstStyle/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१. होऊ मेरो दर्शन, मेरो प्राण, हे प्रभु,</a:t>
            </a: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   तपाईंबाहेक आनन्द छैन अरू</a:t>
            </a: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   रातमा-दिनमा होस्‌ सोच तपाईंकै,</a:t>
            </a: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   सुत्दा वा ब्यूँझँदा ज्योति तपाईं </a:t>
            </a:r>
            <a:r>
              <a:rPr lang="hi-IN" sz="1400" b="1" dirty="0" smtClean="0">
                <a:solidFill>
                  <a:schemeClr val="tx1"/>
                </a:solidFill>
              </a:rPr>
              <a:t>नै</a:t>
            </a:r>
            <a:endParaRPr lang="hi-IN" sz="1400" b="1" dirty="0" smtClean="0">
              <a:solidFill>
                <a:schemeClr val="tx1"/>
              </a:solidFill>
            </a:endParaRPr>
          </a:p>
          <a:p>
            <a:pPr algn="l"/>
            <a:endParaRPr lang="hi-IN" sz="14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२. होऊ मेरो बुद्धि, मेरो साँचो बात,</a:t>
            </a: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   म सदा तपाईंसाथ, तपाईं मसाथ</a:t>
            </a: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   तपाईं नै पिता, म छोरो साँच्चै वास गर्नोस्‌ ममा,</a:t>
            </a: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   मचाहिँ तपाईंमै</a:t>
            </a:r>
          </a:p>
          <a:p>
            <a:pPr algn="l"/>
            <a:endParaRPr lang="hi-IN" sz="14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३. होऊ मेरो तरवार र ढाल लड़ाइँको,</a:t>
            </a: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   होऊ मेरो मर्यादा, आनन्द मेरो</a:t>
            </a: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   होऊ मेरो गढ़ी, धरहरा अग्लो स्वर्गतिर उठाऊ,</a:t>
            </a: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   हे बलवान्‌ प्रभु 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hi-IN" sz="14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४. धन म खोज्दिनँ न त प्रशंसा तपाईं नै</a:t>
            </a: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   मेरो सर्वस्व सदा</a:t>
            </a: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   तपाईंलाई मात्र मेरो पहिले मान,</a:t>
            </a: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   स्वर्गको राजा तपाईं मेरो </a:t>
            </a:r>
            <a:r>
              <a:rPr lang="hi-IN" sz="1400" b="1" dirty="0" smtClean="0">
                <a:solidFill>
                  <a:schemeClr val="tx1"/>
                </a:solidFill>
              </a:rPr>
              <a:t>धन</a:t>
            </a:r>
            <a:endParaRPr lang="hi-IN" sz="1400" b="1" dirty="0" smtClean="0">
              <a:solidFill>
                <a:schemeClr val="tx1"/>
              </a:solidFill>
            </a:endParaRPr>
          </a:p>
          <a:p>
            <a:pPr algn="l"/>
            <a:endParaRPr lang="hi-IN" sz="14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५. स्वर्गको राजा विजय भई गयो,</a:t>
            </a: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   स्वर्गीय आनन्द पाउँछु घाम चम्किलो</a:t>
            </a: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   मेरो प्राण प्यारो भूल भए हाम्रो अझै होऊ दर्शन,</a:t>
            </a: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   हे सबका </a:t>
            </a:r>
            <a:r>
              <a:rPr lang="hi-IN" sz="1400" b="1" dirty="0" smtClean="0">
                <a:solidFill>
                  <a:schemeClr val="tx1"/>
                </a:solidFill>
              </a:rPr>
              <a:t>राजा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154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होऊ मेरो दर्शन Hau Mero Darshan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होऊ मेरो दर्शन  NEPAL</dc:title>
  <dc:creator>FRONT</dc:creator>
  <cp:lastModifiedBy>FRONT</cp:lastModifiedBy>
  <cp:revision>8</cp:revision>
  <dcterms:created xsi:type="dcterms:W3CDTF">2025-11-20T00:30:18Z</dcterms:created>
  <dcterms:modified xsi:type="dcterms:W3CDTF">2025-11-24T15:35:31Z</dcterms:modified>
</cp:coreProperties>
</file>