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C2BD-021D-4894-A4F3-4117B20D3DB6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82B0-514F-4BEB-8F00-8EFAB60000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C2BD-021D-4894-A4F3-4117B20D3DB6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82B0-514F-4BEB-8F00-8EFAB60000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C2BD-021D-4894-A4F3-4117B20D3DB6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82B0-514F-4BEB-8F00-8EFAB60000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C2BD-021D-4894-A4F3-4117B20D3DB6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82B0-514F-4BEB-8F00-8EFAB60000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C2BD-021D-4894-A4F3-4117B20D3DB6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82B0-514F-4BEB-8F00-8EFAB60000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C2BD-021D-4894-A4F3-4117B20D3DB6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82B0-514F-4BEB-8F00-8EFAB60000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C2BD-021D-4894-A4F3-4117B20D3DB6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82B0-514F-4BEB-8F00-8EFAB60000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C2BD-021D-4894-A4F3-4117B20D3DB6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82B0-514F-4BEB-8F00-8EFAB60000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C2BD-021D-4894-A4F3-4117B20D3DB6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82B0-514F-4BEB-8F00-8EFAB60000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C2BD-021D-4894-A4F3-4117B20D3DB6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82B0-514F-4BEB-8F00-8EFAB60000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C2BD-021D-4894-A4F3-4117B20D3DB6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82B0-514F-4BEB-8F00-8EFAB60000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CC2BD-021D-4894-A4F3-4117B20D3DB6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D82B0-514F-4BEB-8F00-8EFAB60000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प्रभु प्रकाश हो तू मेरा निशा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6477000" cy="457200"/>
          </a:xfrm>
        </p:spPr>
        <p:txBody>
          <a:bodyPr>
            <a:normAutofit fontScale="90000"/>
          </a:bodyPr>
          <a:lstStyle/>
          <a:p>
            <a:r>
              <a:rPr lang="hi-IN" b="1" dirty="0"/>
              <a:t>प्रभु प्रकाश हो तू मेरा निशान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371600"/>
            <a:ext cx="4114800" cy="4114800"/>
          </a:xfrm>
        </p:spPr>
        <p:txBody>
          <a:bodyPr>
            <a:noAutofit/>
          </a:bodyPr>
          <a:lstStyle/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प्रभु प्रकाश हो, तू मेरा निशान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चलूं मैं तेरी ओर तुझी को जान।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तू मुझे राह दिखा, तू हर एक पल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हो दिन और रात मेरा जीवन और </a:t>
            </a:r>
            <a:r>
              <a:rPr lang="hi-IN" sz="1800" b="1" dirty="0" smtClean="0">
                <a:solidFill>
                  <a:schemeClr val="tx1"/>
                </a:solidFill>
              </a:rPr>
              <a:t>बल</a:t>
            </a:r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आदर और धन को मैं जानता वृथा,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तू मेरा भाग प्रभु, तू ही सदा।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तू मेरा प्रिय है, प्राण का निज प्राण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होगा युगानयुग तू मेरा नित्य </a:t>
            </a:r>
            <a:r>
              <a:rPr lang="hi-IN" sz="1800" b="1" dirty="0" smtClean="0">
                <a:solidFill>
                  <a:schemeClr val="tx1"/>
                </a:solidFill>
              </a:rPr>
              <a:t>गान</a:t>
            </a:r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हे मेरे प्रभु जब अन्त हो संग्राम,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पूर्ण जब हो यात्रा और सिद्ध जब हो काम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मुझे न छोड़ तू, पर मृत में रह पास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मेरा प्राण ले और दे स्वर्ग में </a:t>
            </a:r>
            <a:r>
              <a:rPr lang="hi-IN" sz="1800" b="1" dirty="0" smtClean="0">
                <a:solidFill>
                  <a:schemeClr val="tx1"/>
                </a:solidFill>
              </a:rPr>
              <a:t>निवास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105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प्रभु प्रकाश हो तू मेरा निशान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प्रभु प्रकाश हो तू मेरा निशान  HINDI</dc:title>
  <dc:creator>FRONT</dc:creator>
  <cp:lastModifiedBy>FRONT</cp:lastModifiedBy>
  <cp:revision>5</cp:revision>
  <dcterms:created xsi:type="dcterms:W3CDTF">2025-11-20T00:34:25Z</dcterms:created>
  <dcterms:modified xsi:type="dcterms:W3CDTF">2025-11-21T15:30:06Z</dcterms:modified>
</cp:coreProperties>
</file>