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4CAD-34FA-47ED-98AF-BD67BA4E6D41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985D-EABB-461F-8E8F-339E7D9FEB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uide Me, O Thou Great Jehovah1.jpg"/>
          <p:cNvPicPr>
            <a:picLocks noChangeAspect="1"/>
          </p:cNvPicPr>
          <p:nvPr userDrawn="1"/>
        </p:nvPicPr>
        <p:blipFill>
          <a:blip r:embed="rId14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प्रभु नाथ मलाई डोर्याउनुहोस्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6248400" cy="304800"/>
          </a:xfrm>
        </p:spPr>
        <p:txBody>
          <a:bodyPr>
            <a:normAutofit fontScale="90000"/>
          </a:bodyPr>
          <a:lstStyle/>
          <a:p>
            <a:r>
              <a:rPr lang="hi-IN" b="1" dirty="0" smtClean="0"/>
              <a:t>प्रभु नाथ मलाई डोर्याउनुहोस्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5867400" cy="3505200"/>
          </a:xfrm>
        </p:spPr>
        <p:txBody>
          <a:bodyPr>
            <a:noAutofit/>
          </a:bodyPr>
          <a:lstStyle/>
          <a:p>
            <a:pPr algn="l"/>
            <a:r>
              <a:rPr lang="hi-IN" sz="1800" b="1" dirty="0" smtClean="0">
                <a:solidFill>
                  <a:schemeClr val="tx1"/>
                </a:solidFill>
              </a:rPr>
              <a:t>१. प्रभु नाथ मलाई डोर्याउनोस्‌, यात्री मरूभूमिमा</a:t>
            </a:r>
          </a:p>
          <a:p>
            <a:pPr algn="l"/>
            <a:r>
              <a:rPr lang="hi-IN" sz="1800" b="1" dirty="0" smtClean="0">
                <a:solidFill>
                  <a:schemeClr val="tx1"/>
                </a:solidFill>
              </a:rPr>
              <a:t>   म त निर्बल, लौ समाउनोस्‌ आफ्नो बलवान बाहुलीमा,</a:t>
            </a:r>
          </a:p>
          <a:p>
            <a:pPr algn="l"/>
            <a:r>
              <a:rPr lang="hi-IN" sz="1800" b="1" dirty="0" smtClean="0">
                <a:solidFill>
                  <a:schemeClr val="tx1"/>
                </a:solidFill>
              </a:rPr>
              <a:t>   स्वर्गीय, रोटी, स्वर्गीय रोटी (मलाई दिनुहोस्‌ सदा) (२)</a:t>
            </a: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hi-IN" sz="1800" b="1" dirty="0" smtClean="0">
              <a:solidFill>
                <a:schemeClr val="tx1"/>
              </a:solidFill>
            </a:endParaRPr>
          </a:p>
          <a:p>
            <a:pPr algn="l"/>
            <a:r>
              <a:rPr lang="hi-IN" sz="1800" b="1" dirty="0" smtClean="0">
                <a:solidFill>
                  <a:schemeClr val="tx1"/>
                </a:solidFill>
              </a:rPr>
              <a:t>२. खोल्नोस्‌ जिउँदो पानी धारा, खोलो बग्न दिनुहोस्‌</a:t>
            </a:r>
          </a:p>
          <a:p>
            <a:pPr algn="l"/>
            <a:r>
              <a:rPr lang="hi-IN" sz="1800" b="1" dirty="0" smtClean="0">
                <a:solidFill>
                  <a:schemeClr val="tx1"/>
                </a:solidFill>
              </a:rPr>
              <a:t>   आगो, मेघको खाँबोद्वारा मलाई नित्य डोर्याउनोस्‌,</a:t>
            </a:r>
          </a:p>
          <a:p>
            <a:pPr algn="l"/>
            <a:r>
              <a:rPr lang="hi-IN" sz="1800" b="1" dirty="0" smtClean="0">
                <a:solidFill>
                  <a:schemeClr val="tx1"/>
                </a:solidFill>
              </a:rPr>
              <a:t>   वीर उद्धारक, वीर उद्धारक, (ढाल र गोहार बन्नुहोस्‌) (२)</a:t>
            </a:r>
          </a:p>
          <a:p>
            <a:pPr algn="l"/>
            <a:endParaRPr lang="en-US" sz="1800" b="1" dirty="0" smtClean="0">
              <a:solidFill>
                <a:schemeClr val="tx1"/>
              </a:solidFill>
            </a:endParaRPr>
          </a:p>
          <a:p>
            <a:pPr algn="l"/>
            <a:endParaRPr lang="hi-IN" sz="1800" b="1" dirty="0" smtClean="0">
              <a:solidFill>
                <a:schemeClr val="tx1"/>
              </a:solidFill>
            </a:endParaRPr>
          </a:p>
          <a:p>
            <a:pPr algn="l"/>
            <a:r>
              <a:rPr lang="hi-IN" sz="1800" b="1" dirty="0" smtClean="0">
                <a:solidFill>
                  <a:schemeClr val="tx1"/>
                </a:solidFill>
              </a:rPr>
              <a:t>३. मृत्यु नदी तीर पुगेर म नमानूँ डर चिन्ता</a:t>
            </a:r>
          </a:p>
          <a:p>
            <a:pPr algn="l"/>
            <a:r>
              <a:rPr lang="hi-IN" sz="1800" b="1" dirty="0" smtClean="0">
                <a:solidFill>
                  <a:schemeClr val="tx1"/>
                </a:solidFill>
              </a:rPr>
              <a:t>   नरक मरण नदेखेर कुशलसाथ स्वर्ग पुगूँला,</a:t>
            </a:r>
          </a:p>
          <a:p>
            <a:pPr algn="l"/>
            <a:r>
              <a:rPr lang="hi-IN" sz="1800" b="1" dirty="0" smtClean="0">
                <a:solidFill>
                  <a:schemeClr val="tx1"/>
                </a:solidFill>
              </a:rPr>
              <a:t>   स्तुति गाना, स्तुति गाना (गाउँछु तपाईंलाई सदा) (२</a:t>
            </a:r>
            <a:r>
              <a:rPr lang="hi-IN" sz="1800" b="1" dirty="0" smtClean="0">
                <a:solidFill>
                  <a:schemeClr val="tx1"/>
                </a:solidFill>
              </a:rPr>
              <a:t>)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106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प्रभु नाथ मलाई डोर्याउनुहोस्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प्रभु नाथ मलाई डोर्याउनोस्‌ यात्री मरूभूमिमा nepal</dc:title>
  <dc:creator>FRONT</dc:creator>
  <cp:lastModifiedBy>FRONT</cp:lastModifiedBy>
  <cp:revision>9</cp:revision>
  <dcterms:created xsi:type="dcterms:W3CDTF">2025-11-20T15:24:10Z</dcterms:created>
  <dcterms:modified xsi:type="dcterms:W3CDTF">2025-11-27T17:27:48Z</dcterms:modified>
</cp:coreProperties>
</file>