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8270E-B796-45F2-9134-A0460BF6315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8270E-B796-45F2-9134-A0460BF6315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A957B-8553-477A-BE72-7155E8CA02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оже Славим мы Теб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599"/>
            <a:ext cx="5257800" cy="381001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Боже Славим мы </a:t>
            </a:r>
            <a:r>
              <a:rPr lang="az-Cyrl-AZ" b="1" dirty="0" smtClean="0"/>
              <a:t>Тебя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1447800"/>
            <a:ext cx="6858000" cy="41910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Боже, славим мы Тебя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хваление приносим!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Вечный, песнь поем Тебе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сердца к Тебе возносим.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Преклонившись пред Тобой,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Величаем, Царь благой</a:t>
            </a:r>
            <a:r>
              <a:rPr lang="ru-RU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Агнец кроткий, Ты здесь был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Жертвой смерти и мученья,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Но все козни победил,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Отразил все искушенья;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Слава, слава, Боже сил!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Иисус, Еммануил</a:t>
            </a:r>
            <a:r>
              <a:rPr lang="ru-RU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Господи! Благослови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Твой народ и достоянье;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Дай чрез скорби все пройти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хранить святое званье;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Избранных веди Твоих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радость вечную святых.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Слава Троице вовек,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Дух Святой, Отец небесный,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Сын и Богочеловек,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Воплотившийся чудесно.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Да прославят все сердца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Имя Господа Христа!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115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Боже Славим мы Тебя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Боже Славим мы Тебя RUSSIA</dc:title>
  <dc:creator>FRONT</dc:creator>
  <cp:lastModifiedBy>FRONT</cp:lastModifiedBy>
  <cp:revision>7</cp:revision>
  <dcterms:created xsi:type="dcterms:W3CDTF">2025-10-30T01:39:09Z</dcterms:created>
  <dcterms:modified xsi:type="dcterms:W3CDTF">2025-11-04T15:57:09Z</dcterms:modified>
</cp:coreProperties>
</file>