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BC37-3552-45E6-B65F-A78A4DF65E95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0BC37-3552-45E6-B65F-A78A4DF65E9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B27E1-DB8A-45EE-9ECA-9D2CD3D5E7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es U my toevl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3434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Wees</a:t>
            </a:r>
            <a:r>
              <a:rPr lang="en-US" b="1" dirty="0"/>
              <a:t> U my </a:t>
            </a:r>
            <a:r>
              <a:rPr lang="en-US" b="1" dirty="0" err="1" smtClean="0"/>
              <a:t>toevlug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4343400" cy="4114800"/>
          </a:xfrm>
        </p:spPr>
        <p:txBody>
          <a:bodyPr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1. Here my toevlug U is God van my hart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Niks maak meer saak nie Slegs Heer U wil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Neem nou my gedagtes Van oggend tot aand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Selfs as ek slaap U nabyheid my lig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2. Wees U my wysheid Die waarheid, die woord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Versoen met die Godheid Verewig gebind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 is my Vader en ek is U kind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 Gees nou inwonend en eenheid herstel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3. Wees U my beskermer, my swaard vir die stryd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Wees U die Godsbeeld in wie ek verbly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 my sielsvesting, my veilige skuiling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Lig my na waar U is, o, krag van my krag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4. Rykdom het geen belang nie en geen mens se leë lof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 is my erfenis vir nou en altyd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Aan U en U alleen my hart oorgegee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Jesus my koning, my skat is in U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5. Hoogste in die hemel, oorwinning behaal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Hemelse vreugde wat vanuit U straal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Hart van my eie, wat ook al gebeur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Wees steeds my toevlug O Heerser van </a:t>
            </a:r>
            <a:r>
              <a:rPr lang="nl-NL" sz="1400" b="1" dirty="0" smtClean="0">
                <a:solidFill>
                  <a:schemeClr val="tx1"/>
                </a:solidFill>
              </a:rPr>
              <a:t>alles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183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Wees U my toevlug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Wees U my toevlug AFRIKAANS</dc:title>
  <dc:creator>FRONT</dc:creator>
  <cp:lastModifiedBy>FRONT</cp:lastModifiedBy>
  <cp:revision>5</cp:revision>
  <dcterms:created xsi:type="dcterms:W3CDTF">2025-11-20T00:27:55Z</dcterms:created>
  <dcterms:modified xsi:type="dcterms:W3CDTF">2025-11-24T12:13:59Z</dcterms:modified>
</cp:coreProperties>
</file>