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F0907-AF8C-4FE2-AC5D-E429F773122C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26E4-EEF6-49E1-8CF9-ECE0C32CBB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irit of the Li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743200"/>
            <a:ext cx="6096000" cy="708025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Viens, Esprit du Dieu vivant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3200400" cy="27432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Viens, Esprit du Dieu vivant,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Sois le Maître en moi.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Viens, Esprit du Dieu vivant,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Sois le Maître en moi.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Sonde-moi, courbe-moi,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Brise-moi, façonne-moi.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Viens, Esprit du Dieu vivant,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Viens et règne en moi !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Viens, Esprit du Dieu vivant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Saint Esprit du Dieu Vivant french</dc:title>
  <dc:creator>FRONT</dc:creator>
  <cp:lastModifiedBy>FRONT</cp:lastModifiedBy>
  <cp:revision>12</cp:revision>
  <dcterms:created xsi:type="dcterms:W3CDTF">2025-11-08T19:58:48Z</dcterms:created>
  <dcterms:modified xsi:type="dcterms:W3CDTF">2025-11-13T14:25:36Z</dcterms:modified>
</cp:coreProperties>
</file>