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90DF-892D-4B9B-BDE2-9EB144DF6AC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EA32-5944-442C-A09A-05BAE03DD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90DF-892D-4B9B-BDE2-9EB144DF6AC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EA32-5944-442C-A09A-05BAE03DD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90DF-892D-4B9B-BDE2-9EB144DF6AC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EA32-5944-442C-A09A-05BAE03DD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90DF-892D-4B9B-BDE2-9EB144DF6AC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EA32-5944-442C-A09A-05BAE03DD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90DF-892D-4B9B-BDE2-9EB144DF6AC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EA32-5944-442C-A09A-05BAE03DD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90DF-892D-4B9B-BDE2-9EB144DF6AC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EA32-5944-442C-A09A-05BAE03DD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90DF-892D-4B9B-BDE2-9EB144DF6AC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EA32-5944-442C-A09A-05BAE03DD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90DF-892D-4B9B-BDE2-9EB144DF6AC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EA32-5944-442C-A09A-05BAE03DD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90DF-892D-4B9B-BDE2-9EB144DF6AC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EA32-5944-442C-A09A-05BAE03DD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90DF-892D-4B9B-BDE2-9EB144DF6AC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EA32-5944-442C-A09A-05BAE03DD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90DF-892D-4B9B-BDE2-9EB144DF6AC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EA32-5944-442C-A09A-05BAE03DD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490DF-892D-4B9B-BDE2-9EB144DF6AC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5EA32-5944-442C-A09A-05BAE03DD5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uide Me, O Thou Great Jehovah1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ndongore, Mukiz' Uhora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228600"/>
            <a:ext cx="62484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Undongore</a:t>
            </a:r>
            <a:r>
              <a:rPr lang="en-US" b="1" dirty="0" smtClean="0"/>
              <a:t>, </a:t>
            </a:r>
            <a:r>
              <a:rPr lang="en-US" b="1" dirty="0" err="1" smtClean="0"/>
              <a:t>Mukiz</a:t>
            </a:r>
            <a:r>
              <a:rPr lang="en-US" b="1" dirty="0" smtClean="0"/>
              <a:t>' </a:t>
            </a:r>
            <a:r>
              <a:rPr lang="en-US" b="1" dirty="0" err="1" smtClean="0"/>
              <a:t>Uhoraho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295400"/>
            <a:ext cx="7391400" cy="47244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 </a:t>
            </a:r>
            <a:r>
              <a:rPr lang="en-US" sz="1600" b="1" dirty="0" err="1" smtClean="0">
                <a:solidFill>
                  <a:schemeClr val="tx1"/>
                </a:solidFill>
              </a:rPr>
              <a:t>Undongore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Mukiz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Uhoraho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Nd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umwambukira</a:t>
            </a:r>
            <a:r>
              <a:rPr lang="en-US" sz="1600" b="1" dirty="0" smtClean="0">
                <a:solidFill>
                  <a:schemeClr val="tx1"/>
                </a:solidFill>
              </a:rPr>
              <a:t> mw </a:t>
            </a:r>
            <a:r>
              <a:rPr lang="en-US" sz="1600" b="1" dirty="0" err="1" smtClean="0">
                <a:solidFill>
                  <a:schemeClr val="tx1"/>
                </a:solidFill>
              </a:rPr>
              <a:t>isi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Jeho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nd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umunyantege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nke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rwose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Wew</a:t>
            </a:r>
            <a:r>
              <a:rPr lang="en-US" sz="1600" b="1" dirty="0" smtClean="0">
                <a:solidFill>
                  <a:schemeClr val="tx1"/>
                </a:solidFill>
              </a:rPr>
              <a:t>’ </a:t>
            </a:r>
            <a:r>
              <a:rPr lang="en-US" sz="1600" b="1" dirty="0" err="1" smtClean="0">
                <a:solidFill>
                  <a:schemeClr val="tx1"/>
                </a:solidFill>
              </a:rPr>
              <a:t>ur</a:t>
            </a:r>
            <a:r>
              <a:rPr lang="en-US" sz="1600" b="1" dirty="0" smtClean="0">
                <a:solidFill>
                  <a:schemeClr val="tx1"/>
                </a:solidFill>
              </a:rPr>
              <a:t>’ </a:t>
            </a:r>
            <a:r>
              <a:rPr lang="en-US" sz="1600" b="1" dirty="0" err="1" smtClean="0">
                <a:solidFill>
                  <a:schemeClr val="tx1"/>
                </a:solidFill>
              </a:rPr>
              <a:t>uw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ubushobozi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Mutabazi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Mutabazi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Uz</a:t>
            </a:r>
            <a:r>
              <a:rPr lang="en-US" sz="1600" b="1" dirty="0" smtClean="0">
                <a:solidFill>
                  <a:schemeClr val="tx1"/>
                </a:solidFill>
              </a:rPr>
              <a:t>’ umber' </a:t>
            </a:r>
            <a:r>
              <a:rPr lang="en-US" sz="1600" b="1" dirty="0" err="1" smtClean="0">
                <a:solidFill>
                  <a:schemeClr val="tx1"/>
                </a:solidFill>
              </a:rPr>
              <a:t>inkomezi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Uz</a:t>
            </a:r>
            <a:r>
              <a:rPr lang="en-US" sz="1600" b="1" dirty="0" smtClean="0">
                <a:solidFill>
                  <a:schemeClr val="tx1"/>
                </a:solidFill>
              </a:rPr>
              <a:t>' umber' </a:t>
            </a:r>
            <a:r>
              <a:rPr lang="en-US" sz="1600" b="1" dirty="0" err="1" smtClean="0">
                <a:solidFill>
                  <a:schemeClr val="tx1"/>
                </a:solidFill>
              </a:rPr>
              <a:t>inkomezi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nyinshi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 </a:t>
            </a:r>
            <a:r>
              <a:rPr lang="en-US" sz="1600" b="1" dirty="0" err="1" smtClean="0">
                <a:solidFill>
                  <a:schemeClr val="tx1"/>
                </a:solidFill>
              </a:rPr>
              <a:t>Mwam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undudubirizemw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isoko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Y'amazi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y'agakiza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Undongoz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igicu</a:t>
            </a:r>
            <a:r>
              <a:rPr lang="en-US" sz="1600" b="1" dirty="0" smtClean="0">
                <a:solidFill>
                  <a:schemeClr val="tx1"/>
                </a:solidFill>
              </a:rPr>
              <a:t> n' </a:t>
            </a:r>
            <a:r>
              <a:rPr lang="en-US" sz="1600" b="1" dirty="0" err="1" smtClean="0">
                <a:solidFill>
                  <a:schemeClr val="tx1"/>
                </a:solidFill>
              </a:rPr>
              <a:t>umuriro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Mu </a:t>
            </a:r>
            <a:r>
              <a:rPr lang="en-US" sz="1600" b="1" dirty="0" err="1" smtClean="0">
                <a:solidFill>
                  <a:schemeClr val="tx1"/>
                </a:solidFill>
              </a:rPr>
              <a:t>nzir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injana</a:t>
            </a:r>
            <a:r>
              <a:rPr lang="en-US" sz="1600" b="1" dirty="0" smtClean="0">
                <a:solidFill>
                  <a:schemeClr val="tx1"/>
                </a:solidFill>
              </a:rPr>
              <a:t> mw </a:t>
            </a:r>
            <a:r>
              <a:rPr lang="en-US" sz="1600" b="1" dirty="0" err="1" smtClean="0">
                <a:solidFill>
                  <a:schemeClr val="tx1"/>
                </a:solidFill>
              </a:rPr>
              <a:t>ijuru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We </a:t>
            </a:r>
            <a:r>
              <a:rPr lang="en-US" sz="1600" b="1" dirty="0" err="1" smtClean="0">
                <a:solidFill>
                  <a:schemeClr val="tx1"/>
                </a:solidFill>
              </a:rPr>
              <a:t>mutsima</a:t>
            </a:r>
            <a:r>
              <a:rPr lang="en-US" sz="1600" b="1" dirty="0" smtClean="0">
                <a:solidFill>
                  <a:schemeClr val="tx1"/>
                </a:solidFill>
              </a:rPr>
              <a:t>, we </a:t>
            </a:r>
            <a:r>
              <a:rPr lang="en-US" sz="1600" b="1" dirty="0" err="1" smtClean="0">
                <a:solidFill>
                  <a:schemeClr val="tx1"/>
                </a:solidFill>
              </a:rPr>
              <a:t>mutsima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Mpa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guhaga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nkuriye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Mpa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guhaga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nkuriye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  <a:r>
              <a:rPr lang="en-US" sz="1600" b="1" dirty="0" err="1" smtClean="0">
                <a:solidFill>
                  <a:schemeClr val="tx1"/>
                </a:solidFill>
              </a:rPr>
              <a:t>Maz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aho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nzoshikira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nkombe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ruzi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rw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urupfu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Mukiz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uz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uhez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ummar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ubgoba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Unjabutse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nze</a:t>
            </a:r>
            <a:r>
              <a:rPr lang="en-US" sz="1600" b="1" dirty="0" smtClean="0">
                <a:solidFill>
                  <a:schemeClr val="tx1"/>
                </a:solidFill>
              </a:rPr>
              <a:t> mw </a:t>
            </a:r>
            <a:r>
              <a:rPr lang="en-US" sz="1600" b="1" dirty="0" err="1" smtClean="0">
                <a:solidFill>
                  <a:schemeClr val="tx1"/>
                </a:solidFill>
              </a:rPr>
              <a:t>ijuru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Nzogushima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nzogushima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Ngutazire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ntaryo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Ngutazire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ntaryo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134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Undongore, Mukiz' Uhoraho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Undongore, Mukiz' Uhoraho</dc:title>
  <dc:creator>FRONT</dc:creator>
  <cp:lastModifiedBy>FRONT</cp:lastModifiedBy>
  <cp:revision>9</cp:revision>
  <dcterms:created xsi:type="dcterms:W3CDTF">2024-04-27T18:16:12Z</dcterms:created>
  <dcterms:modified xsi:type="dcterms:W3CDTF">2025-11-26T16:24:22Z</dcterms:modified>
</cp:coreProperties>
</file>