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FAF8-D7C2-4D54-B257-33E707DA8DB7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C040-FB96-4A2A-80A2-2444CF8844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ôn Vinh Chúa Uy Quy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1"/>
            <a:ext cx="5410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Tôn</a:t>
            </a:r>
            <a:r>
              <a:rPr lang="en-US" b="1" dirty="0" smtClean="0"/>
              <a:t> </a:t>
            </a:r>
            <a:r>
              <a:rPr lang="en-US" b="1" dirty="0" err="1" smtClean="0"/>
              <a:t>Vinh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Uy</a:t>
            </a:r>
            <a:r>
              <a:rPr lang="en-US" b="1" dirty="0" smtClean="0"/>
              <a:t> </a:t>
            </a:r>
            <a:r>
              <a:rPr lang="en-US" b="1" dirty="0" err="1" smtClean="0"/>
              <a:t>Quyền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8153400" cy="36576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tôn vinh Thiên Chúa uy quyền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ca khen Tình Chúa ôi cao vời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Con tin yêu Một Thiên Chúa Ba Ngôi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Khắp trái đất phục bái vinh quang Ngài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Ngợi khen Đấng quyền năng vô biên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Mãi mãi uy danh Chúa vững bền.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Trên Thiên cung Thiên sứ quây quần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Che-ru-bim và Se-ra-phin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Chung câu ca cùng các Thiên Thần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Con hân hoan hợp xướng ca khen Ngài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Và không ngớt đồng thanh tung hô: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“ Chúa Chí Tôn Chí Thánh vô ngần“.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</a:t>
            </a:r>
            <a:r>
              <a:rPr lang="vi-VN" sz="1400" b="1" dirty="0" smtClean="0">
                <a:solidFill>
                  <a:schemeClr val="tx1"/>
                </a:solidFill>
              </a:rPr>
              <a:t>tôn vinh Thiên Chúa muôn loài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Vua muôn vua và Chúa muôn thiên binh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Oai phong thay! Chúa đấng hộ phù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Trên không trung, biển lớn hay sông sâu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Và trời đất đầy vinh quang Chúa    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Khắp chốn nơi mọi thứ thuộc về Ngài.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tri ân Thiên Chúa nhân lành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Luôn khoan dung và thứ tha lỗi lầm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thương nghe dân Chúa van nài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Ban muôn ơn lạy Chúa xin xót thương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Và dìu dắt chở che năm tháng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Đón chúng con về bến Thiên Đàng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Tôn Vinh Chúa Uy Quyền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Tôn Vinh Chúa Uy Quyền viet</dc:title>
  <dc:creator>FRONT</dc:creator>
  <cp:lastModifiedBy>FRONT</cp:lastModifiedBy>
  <cp:revision>4</cp:revision>
  <dcterms:created xsi:type="dcterms:W3CDTF">2025-11-04T17:10:26Z</dcterms:created>
  <dcterms:modified xsi:type="dcterms:W3CDTF">2025-11-06T15:28:06Z</dcterms:modified>
</cp:coreProperties>
</file>