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24" d="100"/>
          <a:sy n="124" d="100"/>
        </p:scale>
        <p:origin x="-2040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C4F1-CFC0-4728-B40E-2C010F83AB04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E91C-C094-4D12-BD37-3598B4B73D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C4F1-CFC0-4728-B40E-2C010F83AB04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E91C-C094-4D12-BD37-3598B4B73D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C4F1-CFC0-4728-B40E-2C010F83AB04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E91C-C094-4D12-BD37-3598B4B73D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C4F1-CFC0-4728-B40E-2C010F83AB04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E91C-C094-4D12-BD37-3598B4B73D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C4F1-CFC0-4728-B40E-2C010F83AB04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E91C-C094-4D12-BD37-3598B4B73D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C4F1-CFC0-4728-B40E-2C010F83AB04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E91C-C094-4D12-BD37-3598B4B73D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C4F1-CFC0-4728-B40E-2C010F83AB04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E91C-C094-4D12-BD37-3598B4B73D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C4F1-CFC0-4728-B40E-2C010F83AB04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E91C-C094-4D12-BD37-3598B4B73D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C4F1-CFC0-4728-B40E-2C010F83AB04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E91C-C094-4D12-BD37-3598B4B73D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C4F1-CFC0-4728-B40E-2C010F83AB04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E91C-C094-4D12-BD37-3598B4B73D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C4F1-CFC0-4728-B40E-2C010F83AB04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E91C-C094-4D12-BD37-3598B4B73D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CC4F1-CFC0-4728-B40E-2C010F83AB04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DE91C-C094-4D12-BD37-3598B4B73D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éged, Isten dicsérü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04800"/>
            <a:ext cx="51054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Téged</a:t>
            </a:r>
            <a:r>
              <a:rPr lang="en-US" b="1" dirty="0" smtClean="0"/>
              <a:t>, </a:t>
            </a:r>
            <a:r>
              <a:rPr lang="en-US" b="1" dirty="0" err="1" smtClean="0"/>
              <a:t>Isten</a:t>
            </a:r>
            <a:r>
              <a:rPr lang="en-US" b="1" dirty="0" smtClean="0"/>
              <a:t> </a:t>
            </a:r>
            <a:r>
              <a:rPr lang="en-US" b="1" dirty="0" err="1" smtClean="0"/>
              <a:t>dicsérünk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981200"/>
            <a:ext cx="7010400" cy="4114800"/>
          </a:xfrm>
        </p:spPr>
        <p:txBody>
          <a:bodyPr numCol="2"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Téged</a:t>
            </a:r>
            <a:r>
              <a:rPr lang="hu-HU" sz="1600" b="1" dirty="0" smtClean="0">
                <a:solidFill>
                  <a:schemeClr val="tx1"/>
                </a:solidFill>
              </a:rPr>
              <a:t>, </a:t>
            </a:r>
            <a:r>
              <a:rPr lang="hu-HU" sz="1600" b="1" dirty="0" smtClean="0">
                <a:solidFill>
                  <a:schemeClr val="tx1"/>
                </a:solidFill>
              </a:rPr>
              <a:t>Isten</a:t>
            </a:r>
            <a:r>
              <a:rPr lang="hu-HU" sz="1600" b="1" dirty="0" smtClean="0">
                <a:solidFill>
                  <a:schemeClr val="tx1"/>
                </a:solidFill>
              </a:rPr>
              <a:t>, </a:t>
            </a:r>
            <a:r>
              <a:rPr lang="hu-HU" sz="1600" b="1" dirty="0" smtClean="0">
                <a:solidFill>
                  <a:schemeClr val="tx1"/>
                </a:solidFill>
              </a:rPr>
              <a:t>dícsérünk,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Nagy </a:t>
            </a:r>
            <a:r>
              <a:rPr lang="en-US" sz="1600" b="1" dirty="0" err="1" smtClean="0">
                <a:solidFill>
                  <a:schemeClr val="tx1"/>
                </a:solidFill>
              </a:rPr>
              <a:t>er</a:t>
            </a:r>
            <a:r>
              <a:rPr lang="hu-HU" sz="1600" b="1" dirty="0" smtClean="0">
                <a:solidFill>
                  <a:schemeClr val="tx1"/>
                </a:solidFill>
              </a:rPr>
              <a:t>ő</a:t>
            </a:r>
            <a:r>
              <a:rPr lang="en-US" sz="1600" b="1" dirty="0" smtClean="0">
                <a:solidFill>
                  <a:schemeClr val="tx1"/>
                </a:solidFill>
              </a:rPr>
              <a:t>de</a:t>
            </a:r>
            <a:r>
              <a:rPr lang="hu-HU" sz="1600" b="1" dirty="0" smtClean="0">
                <a:solidFill>
                  <a:schemeClr val="tx1"/>
                </a:solidFill>
              </a:rPr>
              <a:t>l á</a:t>
            </a:r>
            <a:r>
              <a:rPr lang="en-US" sz="1600" b="1" dirty="0" err="1" smtClean="0">
                <a:solidFill>
                  <a:schemeClr val="tx1"/>
                </a:solidFill>
              </a:rPr>
              <a:t>ldva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hu-HU" sz="1600" b="1" dirty="0" smtClean="0">
                <a:solidFill>
                  <a:schemeClr val="tx1"/>
                </a:solidFill>
              </a:rPr>
              <a:t>á</a:t>
            </a:r>
            <a:r>
              <a:rPr lang="en-US" sz="1600" b="1" dirty="0" err="1" smtClean="0">
                <a:solidFill>
                  <a:schemeClr val="tx1"/>
                </a:solidFill>
              </a:rPr>
              <a:t>ldjuk</a:t>
            </a:r>
            <a:r>
              <a:rPr lang="hu-HU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</a:t>
            </a:r>
            <a:r>
              <a:rPr lang="hu-HU" sz="1600" b="1" dirty="0" smtClean="0">
                <a:solidFill>
                  <a:schemeClr val="tx1"/>
                </a:solidFill>
              </a:rPr>
              <a:t>ó</a:t>
            </a:r>
            <a:r>
              <a:rPr lang="en-US" sz="1600" b="1" dirty="0" err="1" smtClean="0">
                <a:solidFill>
                  <a:schemeClr val="tx1"/>
                </a:solidFill>
              </a:rPr>
              <a:t>dolattal</a:t>
            </a:r>
            <a:r>
              <a:rPr lang="hu-HU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t</a:t>
            </a:r>
            <a:r>
              <a:rPr lang="hu-HU" sz="1600" b="1" dirty="0" smtClean="0">
                <a:solidFill>
                  <a:schemeClr val="tx1"/>
                </a:solidFill>
              </a:rPr>
              <a:t>i</a:t>
            </a:r>
            <a:r>
              <a:rPr lang="en-US" sz="1600" b="1" dirty="0" err="1" smtClean="0">
                <a:solidFill>
                  <a:schemeClr val="tx1"/>
                </a:solidFill>
              </a:rPr>
              <a:t>sztel</a:t>
            </a:r>
            <a:r>
              <a:rPr lang="hu-HU" sz="1600" b="1" dirty="0" smtClean="0">
                <a:solidFill>
                  <a:schemeClr val="tx1"/>
                </a:solidFill>
              </a:rPr>
              <a:t>ünk</a:t>
            </a:r>
            <a:r>
              <a:rPr lang="hu-HU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</a:t>
            </a:r>
            <a:r>
              <a:rPr lang="hu-HU" sz="1600" b="1" dirty="0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/>
                </a:solidFill>
              </a:rPr>
              <a:t>veidet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hogyha</a:t>
            </a:r>
            <a:r>
              <a:rPr lang="en-US" sz="1600" b="1" dirty="0" smtClean="0">
                <a:solidFill>
                  <a:schemeClr val="tx1"/>
                </a:solidFill>
              </a:rPr>
              <a:t> l</a:t>
            </a:r>
            <a:r>
              <a:rPr lang="hu-HU" sz="1600" b="1" dirty="0" smtClean="0">
                <a:solidFill>
                  <a:schemeClr val="tx1"/>
                </a:solidFill>
              </a:rPr>
              <a:t>á</a:t>
            </a:r>
            <a:r>
              <a:rPr lang="en-US" sz="1600" b="1" dirty="0" err="1" smtClean="0">
                <a:solidFill>
                  <a:schemeClr val="tx1"/>
                </a:solidFill>
              </a:rPr>
              <a:t>tjuk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Mindig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hu-HU" sz="1600" b="1" dirty="0" smtClean="0">
                <a:solidFill>
                  <a:schemeClr val="tx1"/>
                </a:solidFill>
              </a:rPr>
              <a:t>á</a:t>
            </a:r>
            <a:r>
              <a:rPr lang="en-US" sz="1600" b="1" dirty="0" err="1" smtClean="0">
                <a:solidFill>
                  <a:schemeClr val="tx1"/>
                </a:solidFill>
              </a:rPr>
              <a:t>ldott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szent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smtClean="0">
                <a:solidFill>
                  <a:schemeClr val="tx1"/>
                </a:solidFill>
              </a:rPr>
              <a:t>s </a:t>
            </a:r>
            <a:r>
              <a:rPr lang="en-US" sz="1600" b="1" dirty="0" err="1" smtClean="0">
                <a:solidFill>
                  <a:schemeClr val="tx1"/>
                </a:solidFill>
              </a:rPr>
              <a:t>nagy</a:t>
            </a:r>
            <a:r>
              <a:rPr lang="hu-HU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V</a:t>
            </a:r>
            <a:r>
              <a:rPr lang="hu-HU" sz="1600" b="1" dirty="0" smtClean="0">
                <a:solidFill>
                  <a:schemeClr val="tx1"/>
                </a:solidFill>
              </a:rPr>
              <a:t>á</a:t>
            </a:r>
            <a:r>
              <a:rPr lang="en-US" sz="1600" b="1" dirty="0" err="1" smtClean="0">
                <a:solidFill>
                  <a:schemeClr val="tx1"/>
                </a:solidFill>
              </a:rPr>
              <a:t>ltozatlan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Isten</a:t>
            </a:r>
            <a:r>
              <a:rPr lang="en-US" sz="1600" dirty="0" smtClean="0"/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vagy</a:t>
            </a:r>
            <a:r>
              <a:rPr lang="hu-HU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hu-HU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Földü</a:t>
            </a:r>
            <a:r>
              <a:rPr lang="en-US" sz="1600" b="1" dirty="0" err="1" smtClean="0">
                <a:solidFill>
                  <a:schemeClr val="tx1"/>
                </a:solidFill>
              </a:rPr>
              <a:t>nk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minden</a:t>
            </a:r>
            <a:r>
              <a:rPr lang="hu-HU" sz="1600" b="1" dirty="0" smtClean="0">
                <a:solidFill>
                  <a:schemeClr val="tx1"/>
                </a:solidFill>
              </a:rPr>
              <a:t> </a:t>
            </a:r>
            <a:r>
              <a:rPr lang="hu-HU" sz="1600" b="1" dirty="0" smtClean="0">
                <a:solidFill>
                  <a:schemeClr val="tx1"/>
                </a:solidFill>
              </a:rPr>
              <a:t>sz</a:t>
            </a:r>
            <a:r>
              <a:rPr lang="en-US" sz="1600" b="1" dirty="0" err="1" smtClean="0">
                <a:solidFill>
                  <a:schemeClr val="tx1"/>
                </a:solidFill>
              </a:rPr>
              <a:t>eglet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smtClean="0">
                <a:solidFill>
                  <a:schemeClr val="tx1"/>
                </a:solidFill>
              </a:rPr>
              <a:t>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Á</a:t>
            </a:r>
            <a:r>
              <a:rPr lang="en-US" sz="1600" b="1" dirty="0" smtClean="0">
                <a:solidFill>
                  <a:schemeClr val="tx1"/>
                </a:solidFill>
              </a:rPr>
              <a:t>ld </a:t>
            </a:r>
            <a:r>
              <a:rPr lang="en-US" sz="1600" b="1" dirty="0" err="1" smtClean="0">
                <a:solidFill>
                  <a:schemeClr val="tx1"/>
                </a:solidFill>
              </a:rPr>
              <a:t>za</a:t>
            </a:r>
            <a:r>
              <a:rPr lang="en-US" sz="1600" b="1" dirty="0" smtClean="0">
                <a:solidFill>
                  <a:schemeClr val="tx1"/>
                </a:solidFill>
              </a:rPr>
              <a:t> ember, </a:t>
            </a:r>
            <a:r>
              <a:rPr lang="en-US" sz="1600" b="1" dirty="0" err="1" smtClean="0">
                <a:solidFill>
                  <a:schemeClr val="tx1"/>
                </a:solidFill>
              </a:rPr>
              <a:t>dics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smtClean="0">
                <a:solidFill>
                  <a:schemeClr val="tx1"/>
                </a:solidFill>
              </a:rPr>
              <a:t>r t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err="1" smtClean="0">
                <a:solidFill>
                  <a:schemeClr val="tx1"/>
                </a:solidFill>
              </a:rPr>
              <a:t>ged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Zeng</a:t>
            </a:r>
            <a:r>
              <a:rPr lang="hu-HU" sz="1600" b="1" dirty="0" smtClean="0">
                <a:solidFill>
                  <a:schemeClr val="tx1"/>
                </a:solidFill>
              </a:rPr>
              <a:t>ő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hozsann</a:t>
            </a:r>
            <a:r>
              <a:rPr lang="hu-HU" sz="1600" b="1" dirty="0" smtClean="0">
                <a:solidFill>
                  <a:schemeClr val="tx1"/>
                </a:solidFill>
              </a:rPr>
              <a:t>á</a:t>
            </a:r>
            <a:r>
              <a:rPr lang="en-US" sz="1600" b="1" dirty="0" err="1" smtClean="0">
                <a:solidFill>
                  <a:schemeClr val="tx1"/>
                </a:solidFill>
              </a:rPr>
              <a:t>jak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err="1" smtClean="0">
                <a:solidFill>
                  <a:schemeClr val="tx1"/>
                </a:solidFill>
              </a:rPr>
              <a:t>nt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S</a:t>
            </a:r>
            <a:r>
              <a:rPr lang="en-US" sz="1600" b="1" dirty="0" smtClean="0">
                <a:solidFill>
                  <a:schemeClr val="tx1"/>
                </a:solidFill>
              </a:rPr>
              <a:t>z</a:t>
            </a:r>
            <a:r>
              <a:rPr lang="hu-HU" sz="1600" b="1" dirty="0" smtClean="0">
                <a:solidFill>
                  <a:schemeClr val="tx1"/>
                </a:solidFill>
              </a:rPr>
              <a:t>á</a:t>
            </a:r>
            <a:r>
              <a:rPr lang="en-US" sz="1600" b="1" dirty="0" err="1" smtClean="0">
                <a:solidFill>
                  <a:schemeClr val="tx1"/>
                </a:solidFill>
              </a:rPr>
              <a:t>ll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fel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smtClean="0">
                <a:solidFill>
                  <a:schemeClr val="tx1"/>
                </a:solidFill>
              </a:rPr>
              <a:t>d</a:t>
            </a:r>
            <a:r>
              <a:rPr lang="hu-HU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a h</a:t>
            </a:r>
            <a:r>
              <a:rPr lang="hu-HU" sz="1600" b="1" dirty="0" smtClean="0">
                <a:solidFill>
                  <a:schemeClr val="tx1"/>
                </a:solidFill>
              </a:rPr>
              <a:t>á</a:t>
            </a:r>
            <a:r>
              <a:rPr lang="en-US" sz="1600" b="1" dirty="0" smtClean="0">
                <a:solidFill>
                  <a:schemeClr val="tx1"/>
                </a:solidFill>
              </a:rPr>
              <a:t>la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err="1" smtClean="0">
                <a:solidFill>
                  <a:schemeClr val="tx1"/>
                </a:solidFill>
              </a:rPr>
              <a:t>nek</a:t>
            </a:r>
            <a:r>
              <a:rPr lang="hu-HU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Téged </a:t>
            </a:r>
            <a:r>
              <a:rPr lang="hu-HU" sz="1600" b="1" dirty="0" smtClean="0">
                <a:solidFill>
                  <a:schemeClr val="tx1"/>
                </a:solidFill>
              </a:rPr>
              <a:t>á</a:t>
            </a:r>
            <a:r>
              <a:rPr lang="en-US" sz="1600" b="1" dirty="0" smtClean="0">
                <a:solidFill>
                  <a:schemeClr val="tx1"/>
                </a:solidFill>
              </a:rPr>
              <a:t>ld </a:t>
            </a:r>
            <a:r>
              <a:rPr lang="en-US" sz="1600" b="1" dirty="0" err="1" smtClean="0">
                <a:solidFill>
                  <a:schemeClr val="tx1"/>
                </a:solidFill>
              </a:rPr>
              <a:t>szent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Fiad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err="1" smtClean="0">
                <a:solidFill>
                  <a:schemeClr val="tx1"/>
                </a:solidFill>
              </a:rPr>
              <a:t>rt</a:t>
            </a:r>
            <a:r>
              <a:rPr lang="hu-HU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Dr</a:t>
            </a:r>
            <a:r>
              <a:rPr lang="hu-HU" sz="1600" b="1" dirty="0" smtClean="0">
                <a:solidFill>
                  <a:schemeClr val="tx1"/>
                </a:solidFill>
              </a:rPr>
              <a:t>á</a:t>
            </a:r>
            <a:r>
              <a:rPr lang="en-US" sz="1600" b="1" dirty="0" smtClean="0">
                <a:solidFill>
                  <a:schemeClr val="tx1"/>
                </a:solidFill>
              </a:rPr>
              <a:t>g</a:t>
            </a:r>
            <a:r>
              <a:rPr lang="hu-HU" sz="1600" b="1" dirty="0" smtClean="0">
                <a:solidFill>
                  <a:schemeClr val="tx1"/>
                </a:solidFill>
              </a:rPr>
              <a:t>a Eg</a:t>
            </a:r>
            <a:r>
              <a:rPr lang="en-US" sz="1600" b="1" dirty="0" err="1" smtClean="0">
                <a:solidFill>
                  <a:schemeClr val="tx1"/>
                </a:solidFill>
              </a:rPr>
              <a:t>ysz</a:t>
            </a:r>
            <a:r>
              <a:rPr lang="hu-HU" sz="1600" b="1" dirty="0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/>
                </a:solidFill>
              </a:rPr>
              <a:t>l</a:t>
            </a:r>
            <a:r>
              <a:rPr lang="hu-HU" sz="1600" b="1" dirty="0" smtClean="0">
                <a:solidFill>
                  <a:schemeClr val="tx1"/>
                </a:solidFill>
              </a:rPr>
              <a:t>ő</a:t>
            </a:r>
            <a:r>
              <a:rPr lang="en-US" sz="1600" b="1" dirty="0" err="1" smtClean="0">
                <a:solidFill>
                  <a:schemeClr val="tx1"/>
                </a:solidFill>
              </a:rPr>
              <a:t>tted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smtClean="0">
                <a:solidFill>
                  <a:schemeClr val="tx1"/>
                </a:solidFill>
              </a:rPr>
              <a:t>rt.</a:t>
            </a:r>
            <a:endParaRPr lang="hu-HU" sz="1600" b="1" dirty="0" smtClean="0">
              <a:solidFill>
                <a:schemeClr val="tx1"/>
              </a:solidFill>
            </a:endParaRPr>
          </a:p>
          <a:p>
            <a:pPr algn="l"/>
            <a:endParaRPr lang="hu-HU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Isten á</a:t>
            </a:r>
            <a:r>
              <a:rPr lang="en-US" sz="1600" b="1" dirty="0" err="1" smtClean="0">
                <a:solidFill>
                  <a:schemeClr val="tx1"/>
                </a:solidFill>
              </a:rPr>
              <a:t>ldott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hu-HU" sz="1600" b="1" dirty="0" smtClean="0">
                <a:solidFill>
                  <a:schemeClr val="tx1"/>
                </a:solidFill>
              </a:rPr>
              <a:t>szent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Fia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err="1" smtClean="0">
                <a:solidFill>
                  <a:schemeClr val="tx1"/>
                </a:solidFill>
              </a:rPr>
              <a:t>rt</a:t>
            </a:r>
            <a:r>
              <a:rPr lang="hu-HU" sz="1600" b="1" dirty="0" smtClean="0">
                <a:solidFill>
                  <a:schemeClr val="tx1"/>
                </a:solidFill>
              </a:rPr>
              <a:t>ünk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hagytad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ott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mennyet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Ég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tr</a:t>
            </a:r>
            <a:r>
              <a:rPr lang="hu-HU" sz="1600" b="1" dirty="0" smtClean="0">
                <a:solidFill>
                  <a:schemeClr val="tx1"/>
                </a:solidFill>
              </a:rPr>
              <a:t>ö</a:t>
            </a:r>
            <a:r>
              <a:rPr lang="en-US" sz="1600" b="1" dirty="0" smtClean="0">
                <a:solidFill>
                  <a:schemeClr val="tx1"/>
                </a:solidFill>
              </a:rPr>
              <a:t>nod </a:t>
            </a:r>
            <a:r>
              <a:rPr lang="en-US" sz="1600" b="1" dirty="0" err="1" smtClean="0">
                <a:solidFill>
                  <a:schemeClr val="tx1"/>
                </a:solidFill>
              </a:rPr>
              <a:t>elhagyva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err="1" smtClean="0">
                <a:solidFill>
                  <a:schemeClr val="tx1"/>
                </a:solidFill>
              </a:rPr>
              <a:t>rt</a:t>
            </a:r>
            <a:r>
              <a:rPr lang="hu-HU" sz="1600" b="1" dirty="0" smtClean="0">
                <a:solidFill>
                  <a:schemeClr val="tx1"/>
                </a:solidFill>
              </a:rPr>
              <a:t>ünk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hordtad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szent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kereszted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Minden</a:t>
            </a:r>
            <a:r>
              <a:rPr lang="en-US" sz="1600" b="1" dirty="0" smtClean="0">
                <a:solidFill>
                  <a:schemeClr val="tx1"/>
                </a:solidFill>
              </a:rPr>
              <a:t> b</a:t>
            </a:r>
            <a:r>
              <a:rPr lang="hu-HU" sz="1600" b="1" dirty="0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/>
                </a:solidFill>
              </a:rPr>
              <a:t>n</a:t>
            </a:r>
            <a:r>
              <a:rPr lang="hu-HU" sz="1600" b="1" dirty="0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/>
                </a:solidFill>
              </a:rPr>
              <a:t>nk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elvev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smtClean="0">
                <a:solidFill>
                  <a:schemeClr val="tx1"/>
                </a:solidFill>
              </a:rPr>
              <a:t>d</a:t>
            </a:r>
            <a:r>
              <a:rPr lang="hu-HU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H</a:t>
            </a:r>
            <a:r>
              <a:rPr lang="en-US" sz="1600" b="1" dirty="0" err="1" smtClean="0">
                <a:solidFill>
                  <a:schemeClr val="tx1"/>
                </a:solidFill>
              </a:rPr>
              <a:t>oztad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hu-HU" sz="1600" b="1" dirty="0" smtClean="0">
                <a:solidFill>
                  <a:schemeClr val="tx1"/>
                </a:solidFill>
              </a:rPr>
              <a:t>Isten </a:t>
            </a:r>
            <a:r>
              <a:rPr lang="hu-HU" sz="1600" b="1" dirty="0" smtClean="0">
                <a:solidFill>
                  <a:schemeClr val="tx1"/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egyelm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smtClean="0">
                <a:solidFill>
                  <a:schemeClr val="tx1"/>
                </a:solidFill>
              </a:rPr>
              <a:t>t.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hu-HU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Nyitva</a:t>
            </a:r>
            <a:r>
              <a:rPr lang="en-US" sz="1600" b="1" dirty="0" smtClean="0">
                <a:solidFill>
                  <a:schemeClr val="tx1"/>
                </a:solidFill>
              </a:rPr>
              <a:t> mar a f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err="1" smtClean="0">
                <a:solidFill>
                  <a:schemeClr val="tx1"/>
                </a:solidFill>
              </a:rPr>
              <a:t>nyes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menny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Mind</a:t>
            </a:r>
            <a:r>
              <a:rPr lang="en-US" sz="1600" b="1" dirty="0" smtClean="0">
                <a:solidFill>
                  <a:schemeClr val="tx1"/>
                </a:solidFill>
              </a:rPr>
              <a:t>en </a:t>
            </a:r>
            <a:r>
              <a:rPr lang="en-US" sz="1600" b="1" dirty="0" err="1" smtClean="0">
                <a:solidFill>
                  <a:schemeClr val="tx1"/>
                </a:solidFill>
              </a:rPr>
              <a:t>benned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bíz</a:t>
            </a:r>
            <a:r>
              <a:rPr lang="hu-HU" sz="1600" b="1" dirty="0" smtClean="0">
                <a:solidFill>
                  <a:schemeClr val="tx1"/>
                </a:solidFill>
              </a:rPr>
              <a:t>ó</a:t>
            </a:r>
            <a:r>
              <a:rPr lang="en-US" sz="1600" b="1" dirty="0" smtClean="0">
                <a:solidFill>
                  <a:schemeClr val="tx1"/>
                </a:solidFill>
              </a:rPr>
              <a:t> l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err="1" smtClean="0">
                <a:solidFill>
                  <a:schemeClr val="tx1"/>
                </a:solidFill>
              </a:rPr>
              <a:t>nynek</a:t>
            </a:r>
            <a:r>
              <a:rPr lang="hu-HU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V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smtClean="0">
                <a:solidFill>
                  <a:schemeClr val="tx1"/>
                </a:solidFill>
              </a:rPr>
              <a:t>led 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smtClean="0">
                <a:solidFill>
                  <a:schemeClr val="tx1"/>
                </a:solidFill>
              </a:rPr>
              <a:t>l</a:t>
            </a:r>
            <a:r>
              <a:rPr lang="hu-HU" sz="1600" b="1" dirty="0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/>
                </a:solidFill>
              </a:rPr>
              <a:t>nk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majd</a:t>
            </a:r>
            <a:r>
              <a:rPr lang="hu-HU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ott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fenn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Ég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Aty</a:t>
            </a:r>
            <a:r>
              <a:rPr lang="hu-HU" sz="1600" b="1" dirty="0" smtClean="0">
                <a:solidFill>
                  <a:schemeClr val="tx1"/>
                </a:solidFill>
              </a:rPr>
              <a:t>á</a:t>
            </a:r>
            <a:r>
              <a:rPr lang="en-US" sz="1600" b="1" dirty="0" err="1" smtClean="0">
                <a:solidFill>
                  <a:schemeClr val="tx1"/>
                </a:solidFill>
              </a:rPr>
              <a:t>nk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hu-HU" sz="1600" b="1" dirty="0" smtClean="0">
                <a:solidFill>
                  <a:schemeClr val="tx1"/>
                </a:solidFill>
              </a:rPr>
              <a:t>ö</a:t>
            </a:r>
            <a:r>
              <a:rPr lang="en-US" sz="1600" b="1" dirty="0" smtClean="0">
                <a:solidFill>
                  <a:schemeClr val="tx1"/>
                </a:solidFill>
              </a:rPr>
              <a:t>r</a:t>
            </a:r>
            <a:r>
              <a:rPr lang="hu-HU" sz="1600" b="1" dirty="0" smtClean="0">
                <a:solidFill>
                  <a:schemeClr val="tx1"/>
                </a:solidFill>
              </a:rPr>
              <a:t>ö</a:t>
            </a:r>
            <a:r>
              <a:rPr lang="en-US" sz="1600" b="1" dirty="0" smtClean="0">
                <a:solidFill>
                  <a:schemeClr val="tx1"/>
                </a:solidFill>
              </a:rPr>
              <a:t>k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err="1" smtClean="0">
                <a:solidFill>
                  <a:schemeClr val="tx1"/>
                </a:solidFill>
              </a:rPr>
              <a:t>ben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Visszaj</a:t>
            </a:r>
            <a:r>
              <a:rPr lang="hu-HU" sz="1600" b="1" dirty="0" smtClean="0">
                <a:solidFill>
                  <a:schemeClr val="tx1"/>
                </a:solidFill>
              </a:rPr>
              <a:t>ő</a:t>
            </a:r>
            <a:r>
              <a:rPr lang="en-US" sz="1600" b="1" dirty="0" err="1" smtClean="0">
                <a:solidFill>
                  <a:schemeClr val="tx1"/>
                </a:solidFill>
              </a:rPr>
              <a:t>tt</a:t>
            </a:r>
            <a:r>
              <a:rPr lang="hu-HU" sz="1600" b="1" dirty="0" smtClean="0">
                <a:solidFill>
                  <a:schemeClr val="tx1"/>
                </a:solidFill>
              </a:rPr>
              <a:t>ő</a:t>
            </a:r>
            <a:r>
              <a:rPr lang="en-US" sz="1600" b="1" dirty="0" smtClean="0">
                <a:solidFill>
                  <a:schemeClr val="tx1"/>
                </a:solidFill>
              </a:rPr>
              <a:t>d </a:t>
            </a:r>
            <a:r>
              <a:rPr lang="en-US" sz="1600" b="1" dirty="0" err="1" smtClean="0">
                <a:solidFill>
                  <a:schemeClr val="tx1"/>
                </a:solidFill>
              </a:rPr>
              <a:t>itt</a:t>
            </a:r>
            <a:r>
              <a:rPr lang="en-US" sz="1600" b="1" dirty="0" smtClean="0">
                <a:solidFill>
                  <a:schemeClr val="tx1"/>
                </a:solidFill>
              </a:rPr>
              <a:t> van m</a:t>
            </a:r>
            <a:r>
              <a:rPr lang="hu-HU" sz="1600" b="1" dirty="0" smtClean="0">
                <a:solidFill>
                  <a:schemeClr val="tx1"/>
                </a:solidFill>
              </a:rPr>
              <a:t>á</a:t>
            </a:r>
            <a:r>
              <a:rPr lang="en-US" sz="1600" b="1" dirty="0" smtClean="0">
                <a:solidFill>
                  <a:schemeClr val="tx1"/>
                </a:solidFill>
              </a:rPr>
              <a:t>r.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Boldog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az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ki</a:t>
            </a:r>
            <a:r>
              <a:rPr lang="en-US" sz="1600" b="1" dirty="0" smtClean="0">
                <a:solidFill>
                  <a:schemeClr val="tx1"/>
                </a:solidFill>
              </a:rPr>
              <a:t> k</a:t>
            </a:r>
            <a:r>
              <a:rPr lang="hu-HU" sz="1600" b="1" dirty="0" smtClean="0">
                <a:solidFill>
                  <a:schemeClr val="tx1"/>
                </a:solidFill>
              </a:rPr>
              <a:t>é</a:t>
            </a:r>
            <a:r>
              <a:rPr lang="en-US" sz="1600" b="1" dirty="0" err="1" smtClean="0">
                <a:solidFill>
                  <a:schemeClr val="tx1"/>
                </a:solidFill>
              </a:rPr>
              <a:t>szen</a:t>
            </a:r>
            <a:r>
              <a:rPr lang="en-US" sz="1600" b="1" dirty="0" smtClean="0">
                <a:solidFill>
                  <a:schemeClr val="tx1"/>
                </a:solidFill>
              </a:rPr>
              <a:t> v</a:t>
            </a:r>
            <a:r>
              <a:rPr lang="hu-HU" sz="1600" b="1" dirty="0" smtClean="0">
                <a:solidFill>
                  <a:schemeClr val="tx1"/>
                </a:solidFill>
              </a:rPr>
              <a:t>á</a:t>
            </a:r>
            <a:r>
              <a:rPr lang="en-US" sz="1600" b="1" dirty="0" smtClean="0">
                <a:solidFill>
                  <a:schemeClr val="tx1"/>
                </a:solidFill>
              </a:rPr>
              <a:t>r!</a:t>
            </a:r>
            <a:endParaRPr lang="hu-HU" sz="1600" b="1" dirty="0" smtClean="0">
              <a:solidFill>
                <a:schemeClr val="tx1"/>
              </a:solidFill>
            </a:endParaRPr>
          </a:p>
          <a:p>
            <a:pPr algn="l"/>
            <a:endParaRPr lang="hu-HU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47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Téged, Isten dicsérünk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Téged, Isten dicsérünk HUNGARY</dc:title>
  <dc:creator>FRONT</dc:creator>
  <cp:lastModifiedBy>FRONT</cp:lastModifiedBy>
  <cp:revision>43</cp:revision>
  <dcterms:created xsi:type="dcterms:W3CDTF">2025-10-30T21:00:07Z</dcterms:created>
  <dcterms:modified xsi:type="dcterms:W3CDTF">2025-11-03T15:44:04Z</dcterms:modified>
</cp:coreProperties>
</file>