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2E1A6-3B5F-4EAE-92C9-B2CB49F6F36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09F9C-3DFB-410E-AA47-BE8C387D6C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be, Boze, chval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876800" cy="5334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Tebe</a:t>
            </a:r>
            <a:r>
              <a:rPr lang="en-US" b="1" dirty="0" smtClean="0"/>
              <a:t>, </a:t>
            </a:r>
            <a:r>
              <a:rPr lang="en-US" b="1" dirty="0" err="1" smtClean="0"/>
              <a:t>Boze</a:t>
            </a:r>
            <a:r>
              <a:rPr lang="en-US" b="1" dirty="0" smtClean="0"/>
              <a:t>, </a:t>
            </a:r>
            <a:r>
              <a:rPr lang="en-US" b="1" dirty="0" err="1" smtClean="0"/>
              <a:t>chvalime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1828800"/>
            <a:ext cx="6172200" cy="3810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1. 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Bože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chválíme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Pane, </a:t>
            </a:r>
            <a:r>
              <a:rPr lang="en-US" sz="1600" b="1" dirty="0" err="1" smtClean="0">
                <a:solidFill>
                  <a:schemeClr val="tx1"/>
                </a:solidFill>
              </a:rPr>
              <a:t>tvoji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ctíme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sílu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Před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tebou</a:t>
            </a:r>
            <a:r>
              <a:rPr lang="en-US" sz="1600" b="1" dirty="0" smtClean="0">
                <a:solidFill>
                  <a:schemeClr val="tx1"/>
                </a:solidFill>
              </a:rPr>
              <a:t> se </a:t>
            </a:r>
            <a:r>
              <a:rPr lang="en-US" sz="1600" b="1" dirty="0" err="1" smtClean="0">
                <a:solidFill>
                  <a:schemeClr val="tx1"/>
                </a:solidFill>
              </a:rPr>
              <a:t>skláníme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Tvému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divíce</a:t>
            </a:r>
            <a:r>
              <a:rPr lang="en-US" sz="1600" b="1" dirty="0" smtClean="0">
                <a:solidFill>
                  <a:schemeClr val="tx1"/>
                </a:solidFill>
              </a:rPr>
              <a:t> se </a:t>
            </a:r>
            <a:r>
              <a:rPr lang="en-US" sz="1600" b="1" dirty="0" err="1" smtClean="0">
                <a:solidFill>
                  <a:schemeClr val="tx1"/>
                </a:solidFill>
              </a:rPr>
              <a:t>dílu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Tys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od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věků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věky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Bože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mocný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veliký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2. </a:t>
            </a:r>
            <a:r>
              <a:rPr lang="en-US" sz="1600" b="1" dirty="0" err="1" smtClean="0">
                <a:solidFill>
                  <a:schemeClr val="tx1"/>
                </a:solidFill>
              </a:rPr>
              <a:t>Andělů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tě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chválí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sbor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Serafů</a:t>
            </a:r>
            <a:r>
              <a:rPr lang="en-US" sz="1600" b="1" dirty="0" smtClean="0">
                <a:solidFill>
                  <a:schemeClr val="tx1"/>
                </a:solidFill>
              </a:rPr>
              <a:t> a </a:t>
            </a:r>
            <a:r>
              <a:rPr lang="en-US" sz="1600" b="1" dirty="0" err="1" smtClean="0">
                <a:solidFill>
                  <a:schemeClr val="tx1"/>
                </a:solidFill>
              </a:rPr>
              <a:t>cherubínů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Každý</a:t>
            </a:r>
            <a:r>
              <a:rPr lang="en-US" sz="1600" b="1" dirty="0" smtClean="0">
                <a:solidFill>
                  <a:schemeClr val="tx1"/>
                </a:solidFill>
              </a:rPr>
              <a:t> v </a:t>
            </a:r>
            <a:r>
              <a:rPr lang="en-US" sz="1600" b="1" dirty="0" err="1" smtClean="0">
                <a:solidFill>
                  <a:schemeClr val="tx1"/>
                </a:solidFill>
              </a:rPr>
              <a:t>světě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vzdává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Chválu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tobě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Hospodinu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všech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světa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zní</a:t>
            </a:r>
            <a:r>
              <a:rPr lang="en-US" sz="1600" b="1" dirty="0" smtClean="0">
                <a:solidFill>
                  <a:schemeClr val="tx1"/>
                </a:solidFill>
              </a:rPr>
              <a:t> to </a:t>
            </a:r>
            <a:r>
              <a:rPr lang="en-US" sz="1600" b="1" dirty="0" err="1" smtClean="0">
                <a:solidFill>
                  <a:schemeClr val="tx1"/>
                </a:solidFill>
              </a:rPr>
              <a:t>stran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Svatý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svatý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svatý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Pán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3. </a:t>
            </a:r>
            <a:r>
              <a:rPr lang="en-US" sz="1600" b="1" dirty="0" err="1" smtClean="0">
                <a:solidFill>
                  <a:schemeClr val="tx1"/>
                </a:solidFill>
              </a:rPr>
              <a:t>Ctí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tě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Otče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zemi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Všichni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velicí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malí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Sbor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tvůj</a:t>
            </a:r>
            <a:r>
              <a:rPr lang="en-US" sz="1600" b="1" dirty="0" smtClean="0">
                <a:solidFill>
                  <a:schemeClr val="tx1"/>
                </a:solidFill>
              </a:rPr>
              <a:t> s </a:t>
            </a:r>
            <a:r>
              <a:rPr lang="en-US" sz="1600" b="1" dirty="0" err="1" smtClean="0">
                <a:solidFill>
                  <a:schemeClr val="tx1"/>
                </a:solidFill>
              </a:rPr>
              <a:t>lidmi</a:t>
            </a:r>
            <a:r>
              <a:rPr lang="en-US" sz="1600" b="1" dirty="0" smtClean="0">
                <a:solidFill>
                  <a:schemeClr val="tx1"/>
                </a:solidFill>
              </a:rPr>
              <a:t> se </a:t>
            </a:r>
            <a:r>
              <a:rPr lang="en-US" sz="1600" b="1" dirty="0" err="1" smtClean="0">
                <a:solidFill>
                  <a:schemeClr val="tx1"/>
                </a:solidFill>
              </a:rPr>
              <a:t>všemi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Uctívá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tě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vroucně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chválí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Čest</a:t>
            </a:r>
            <a:r>
              <a:rPr lang="en-US" sz="1600" b="1" dirty="0" smtClean="0">
                <a:solidFill>
                  <a:schemeClr val="tx1"/>
                </a:solidFill>
              </a:rPr>
              <a:t> a </a:t>
            </a:r>
            <a:r>
              <a:rPr lang="en-US" sz="1600" b="1" dirty="0" err="1" smtClean="0">
                <a:solidFill>
                  <a:schemeClr val="tx1"/>
                </a:solidFill>
              </a:rPr>
              <a:t>chválu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přináší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</a:t>
            </a:r>
            <a:r>
              <a:rPr lang="en-US" sz="1600" b="1" dirty="0" err="1" smtClean="0">
                <a:solidFill>
                  <a:schemeClr val="tx1"/>
                </a:solidFill>
              </a:rPr>
              <a:t>vému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Synu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Ježíši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 Pane </a:t>
            </a:r>
            <a:r>
              <a:rPr lang="en-US" sz="1600" b="1" dirty="0" err="1" smtClean="0">
                <a:solidFill>
                  <a:schemeClr val="tx1"/>
                </a:solidFill>
              </a:rPr>
              <a:t>mocný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Bože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náš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svém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skloň</a:t>
            </a:r>
            <a:r>
              <a:rPr lang="en-US" sz="1600" b="1" dirty="0" smtClean="0">
                <a:solidFill>
                  <a:schemeClr val="tx1"/>
                </a:solidFill>
              </a:rPr>
              <a:t> se </a:t>
            </a:r>
            <a:r>
              <a:rPr lang="en-US" sz="1600" b="1" dirty="0" err="1" smtClean="0">
                <a:solidFill>
                  <a:schemeClr val="tx1"/>
                </a:solidFill>
              </a:rPr>
              <a:t>slitování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Dle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svých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slibů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víme</a:t>
            </a:r>
            <a:r>
              <a:rPr lang="en-US" sz="1600" b="1" dirty="0" smtClean="0">
                <a:solidFill>
                  <a:schemeClr val="tx1"/>
                </a:solidFill>
              </a:rPr>
              <a:t>, </a:t>
            </a:r>
            <a:r>
              <a:rPr lang="en-US" sz="1600" b="1" dirty="0" err="1" smtClean="0">
                <a:solidFill>
                  <a:schemeClr val="tx1"/>
                </a:solidFill>
              </a:rPr>
              <a:t>dáš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Svoje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nám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všem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požehnání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 </a:t>
            </a:r>
            <a:r>
              <a:rPr lang="en-US" sz="1600" b="1" dirty="0" err="1" smtClean="0">
                <a:solidFill>
                  <a:schemeClr val="tx1"/>
                </a:solidFill>
              </a:rPr>
              <a:t>tobě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duše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vzhlížejí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Ty </a:t>
            </a:r>
            <a:r>
              <a:rPr lang="en-US" sz="1600" b="1" dirty="0" err="1" smtClean="0">
                <a:solidFill>
                  <a:schemeClr val="tx1"/>
                </a:solidFill>
              </a:rPr>
              <a:t>jsi</a:t>
            </a:r>
            <a:r>
              <a:rPr lang="en-US" sz="1600" b="1" dirty="0" smtClean="0">
                <a:solidFill>
                  <a:schemeClr val="tx1"/>
                </a:solidFill>
              </a:rPr>
              <a:t> </a:t>
            </a:r>
            <a:r>
              <a:rPr lang="en-US" sz="1600" b="1" dirty="0" err="1" smtClean="0">
                <a:solidFill>
                  <a:schemeClr val="tx1"/>
                </a:solidFill>
              </a:rPr>
              <a:t>naší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nadějí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Tebe, Boze, chvalime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Teba, Bože chválime CEZCH</dc:title>
  <dc:creator>FRONT</dc:creator>
  <cp:lastModifiedBy>FRONT</cp:lastModifiedBy>
  <cp:revision>10</cp:revision>
  <dcterms:created xsi:type="dcterms:W3CDTF">2025-10-30T20:51:23Z</dcterms:created>
  <dcterms:modified xsi:type="dcterms:W3CDTF">2025-11-05T14:23:46Z</dcterms:modified>
</cp:coreProperties>
</file>