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F4F86-D046-4F5E-B0B2-BF0A8C2D6591}" type="datetimeFigureOut">
              <a:rPr lang="en-US" smtClean="0"/>
              <a:pPr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0C2C5-14B4-475E-92AE-263FD3F3D2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God, We Praise Thy Name1 copy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 Lodiamo Trinit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52400"/>
            <a:ext cx="4267200" cy="533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Te </a:t>
            </a:r>
            <a:r>
              <a:rPr lang="en-US" b="1" dirty="0" err="1"/>
              <a:t>Lodiamo</a:t>
            </a:r>
            <a:r>
              <a:rPr lang="en-US" b="1" dirty="0"/>
              <a:t> </a:t>
            </a:r>
            <a:r>
              <a:rPr lang="en-US" b="1" dirty="0" err="1" smtClean="0"/>
              <a:t>Trinità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95600" y="1447800"/>
            <a:ext cx="3048000" cy="3581400"/>
          </a:xfrm>
        </p:spPr>
        <p:txBody>
          <a:bodyPr>
            <a:noAutofit/>
          </a:bodyPr>
          <a:lstStyle/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Te lodiamo, Trinità,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Nostro </a:t>
            </a:r>
            <a:r>
              <a:rPr lang="it-IT" sz="1600" b="1" dirty="0" smtClean="0">
                <a:solidFill>
                  <a:schemeClr val="tx1"/>
                </a:solidFill>
              </a:rPr>
              <a:t>Dio, ti adoriamo;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Padre dell'umanità,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La </a:t>
            </a:r>
            <a:r>
              <a:rPr lang="it-IT" sz="1600" b="1" dirty="0" smtClean="0">
                <a:solidFill>
                  <a:schemeClr val="tx1"/>
                </a:solidFill>
              </a:rPr>
              <a:t>tua gloria proclamiamo.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Te </a:t>
            </a:r>
            <a:r>
              <a:rPr lang="it-IT" sz="1600" b="1" dirty="0" smtClean="0">
                <a:solidFill>
                  <a:schemeClr val="tx1"/>
                </a:solidFill>
              </a:rPr>
              <a:t>lodiamo, Trinità,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Per </a:t>
            </a:r>
            <a:r>
              <a:rPr lang="it-IT" sz="1600" b="1" dirty="0" smtClean="0">
                <a:solidFill>
                  <a:schemeClr val="tx1"/>
                </a:solidFill>
              </a:rPr>
              <a:t>l'immensa </a:t>
            </a:r>
            <a:r>
              <a:rPr lang="it-IT" sz="1600" b="1" dirty="0" smtClean="0">
                <a:solidFill>
                  <a:schemeClr val="tx1"/>
                </a:solidFill>
              </a:rPr>
              <a:t> tua </a:t>
            </a:r>
            <a:r>
              <a:rPr lang="it-IT" sz="1600" b="1" dirty="0" smtClean="0">
                <a:solidFill>
                  <a:schemeClr val="tx1"/>
                </a:solidFill>
              </a:rPr>
              <a:t>bontà</a:t>
            </a:r>
            <a:r>
              <a:rPr lang="it-IT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Te lodiamo, Trinità,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Per l'immensa tua bontà.</a:t>
            </a: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Tutto il mondo annuncia te: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Tu </a:t>
            </a:r>
            <a:r>
              <a:rPr lang="it-IT" sz="1600" b="1" dirty="0" smtClean="0">
                <a:solidFill>
                  <a:schemeClr val="tx1"/>
                </a:solidFill>
              </a:rPr>
              <a:t>lo hai fatto come un segno.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Ogni uomo porta in sé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Il </a:t>
            </a:r>
            <a:r>
              <a:rPr lang="it-IT" sz="1600" b="1" dirty="0" smtClean="0">
                <a:solidFill>
                  <a:schemeClr val="tx1"/>
                </a:solidFill>
              </a:rPr>
              <a:t>sigillo del tuo regno.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Te lodiamo, Trinità,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Per l'immensa  </a:t>
            </a:r>
            <a:r>
              <a:rPr lang="it-IT" sz="1600" b="1" dirty="0" smtClean="0">
                <a:solidFill>
                  <a:schemeClr val="tx1"/>
                </a:solidFill>
              </a:rPr>
              <a:t>tua bontà</a:t>
            </a:r>
            <a:r>
              <a:rPr lang="it-IT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Te lodiamo, Trinità,</a:t>
            </a:r>
          </a:p>
          <a:p>
            <a:pPr algn="l"/>
            <a:r>
              <a:rPr lang="it-IT" sz="1600" b="1" dirty="0" smtClean="0">
                <a:solidFill>
                  <a:schemeClr val="tx1"/>
                </a:solidFill>
              </a:rPr>
              <a:t>Per l'immensa tua bontà.</a:t>
            </a: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  <a:p>
            <a:pPr algn="l"/>
            <a:endParaRPr lang="it-IT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87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Te Lodiamo Trinità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 Lodiamo Trinità italy</dc:title>
  <dc:creator>FRONT</dc:creator>
  <cp:lastModifiedBy>FRONT</cp:lastModifiedBy>
  <cp:revision>15</cp:revision>
  <dcterms:created xsi:type="dcterms:W3CDTF">2025-11-04T17:30:46Z</dcterms:created>
  <dcterms:modified xsi:type="dcterms:W3CDTF">2025-11-08T16:34:45Z</dcterms:modified>
</cp:coreProperties>
</file>