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1C66C-7A4B-4831-8D40-41C5A7665685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6E8A-364C-469C-8ADE-B3B144695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Alabamos, ¡Oh Gran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63246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Te Alabamos, ¡Oh Gran </a:t>
            </a:r>
            <a:r>
              <a:rPr lang="es-ES" b="1" dirty="0" smtClean="0"/>
              <a:t>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685800"/>
            <a:ext cx="7162800" cy="36576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1. </a:t>
            </a:r>
            <a:r>
              <a:rPr lang="es-ES" sz="1800" b="1" dirty="0" smtClean="0">
                <a:solidFill>
                  <a:schemeClr val="tx1"/>
                </a:solidFill>
              </a:rPr>
              <a:t>Te alabamos, ¡oh gran Dios!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 poder inmenso </a:t>
            </a:r>
            <a:r>
              <a:rPr lang="es-ES" sz="1800" b="1" dirty="0" smtClean="0">
                <a:solidFill>
                  <a:schemeClr val="tx1"/>
                </a:solidFill>
              </a:rPr>
              <a:t>honramos.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Desde </a:t>
            </a:r>
            <a:r>
              <a:rPr lang="es-ES" sz="1800" b="1" dirty="0" smtClean="0">
                <a:solidFill>
                  <a:schemeClr val="tx1"/>
                </a:solidFill>
              </a:rPr>
              <a:t>el polvo con fervor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Tus prodigios veneramos,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¡Padre eterno, que jamás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 semblante mudarás!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2. </a:t>
            </a:r>
            <a:r>
              <a:rPr lang="es-ES" sz="1800" b="1" dirty="0" smtClean="0">
                <a:solidFill>
                  <a:schemeClr val="tx1"/>
                </a:solidFill>
              </a:rPr>
              <a:t>De tu trono en derredor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Cantan santos serafines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 tu majestad loor,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benditos querubines: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"¡Santo, </a:t>
            </a:r>
            <a:r>
              <a:rPr lang="es-ES" sz="1800" b="1" dirty="0" err="1" smtClean="0">
                <a:solidFill>
                  <a:schemeClr val="tx1"/>
                </a:solidFill>
              </a:rPr>
              <a:t>Santo,Santo</a:t>
            </a:r>
            <a:r>
              <a:rPr lang="es-ES" sz="1800" b="1" dirty="0" smtClean="0">
                <a:solidFill>
                  <a:schemeClr val="tx1"/>
                </a:solidFill>
              </a:rPr>
              <a:t>!"; el son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Es de su eternal canción.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3. </a:t>
            </a:r>
            <a:r>
              <a:rPr lang="es-ES" sz="1800" b="1" dirty="0" smtClean="0">
                <a:solidFill>
                  <a:schemeClr val="tx1"/>
                </a:solidFill>
              </a:rPr>
              <a:t>Oye con benignidad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La voz de tus servidores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ante Ti con humildad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Hoy imploran </a:t>
            </a:r>
            <a:r>
              <a:rPr lang="es-ES" sz="1800" b="1" dirty="0" smtClean="0">
                <a:solidFill>
                  <a:schemeClr val="tx1"/>
                </a:solidFill>
              </a:rPr>
              <a:t>tus </a:t>
            </a:r>
            <a:r>
              <a:rPr lang="es-ES" sz="1800" b="1" dirty="0" smtClean="0">
                <a:solidFill>
                  <a:schemeClr val="tx1"/>
                </a:solidFill>
              </a:rPr>
              <a:t>favores.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Líganos en santa unión,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Quita toda división.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4. </a:t>
            </a:r>
            <a:r>
              <a:rPr lang="es-ES" sz="1800" b="1" dirty="0" smtClean="0">
                <a:solidFill>
                  <a:schemeClr val="tx1"/>
                </a:solidFill>
              </a:rPr>
              <a:t>Por tan grande salvación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Te alabamos noche y día;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Tuyo es nuestro corazón,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en Ti solo, ¡oh Dios!, confía.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 servirte con placer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Consagramos nuestro ser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138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Alabamos, ¡Oh Gran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Alabamos, ¡Oh Gran Dios SPANISH</dc:title>
  <dc:creator>FRONT</dc:creator>
  <cp:lastModifiedBy>FRONT</cp:lastModifiedBy>
  <cp:revision>13</cp:revision>
  <dcterms:created xsi:type="dcterms:W3CDTF">2025-10-30T01:39:39Z</dcterms:created>
  <dcterms:modified xsi:type="dcterms:W3CDTF">2025-11-04T14:59:00Z</dcterms:modified>
</cp:coreProperties>
</file>