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CDB8-69EC-415E-94D2-CFBAC8F2C59B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A392-655B-4BA5-B1A8-09848D635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CDB8-69EC-415E-94D2-CFBAC8F2C59B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A392-655B-4BA5-B1A8-09848D635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CDB8-69EC-415E-94D2-CFBAC8F2C59B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A392-655B-4BA5-B1A8-09848D635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CDB8-69EC-415E-94D2-CFBAC8F2C59B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A392-655B-4BA5-B1A8-09848D635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CDB8-69EC-415E-94D2-CFBAC8F2C59B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A392-655B-4BA5-B1A8-09848D635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CDB8-69EC-415E-94D2-CFBAC8F2C59B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A392-655B-4BA5-B1A8-09848D635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CDB8-69EC-415E-94D2-CFBAC8F2C59B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A392-655B-4BA5-B1A8-09848D635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CDB8-69EC-415E-94D2-CFBAC8F2C59B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A392-655B-4BA5-B1A8-09848D635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CDB8-69EC-415E-94D2-CFBAC8F2C59B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A392-655B-4BA5-B1A8-09848D635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CDB8-69EC-415E-94D2-CFBAC8F2C59B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A392-655B-4BA5-B1A8-09848D635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CDB8-69EC-415E-94D2-CFBAC8F2C59B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A392-655B-4BA5-B1A8-09848D635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7CDB8-69EC-415E-94D2-CFBAC8F2C59B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A392-655B-4BA5-B1A8-09848D635B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ň se mou viz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1"/>
            <a:ext cx="39624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Staň</a:t>
            </a:r>
            <a:r>
              <a:rPr lang="en-US" b="1" dirty="0"/>
              <a:t> se </a:t>
            </a:r>
            <a:r>
              <a:rPr lang="en-US" b="1" dirty="0" err="1"/>
              <a:t>mou</a:t>
            </a:r>
            <a:r>
              <a:rPr lang="en-US" b="1" dirty="0"/>
              <a:t> </a:t>
            </a:r>
            <a:r>
              <a:rPr lang="en-US" b="1" dirty="0" err="1"/>
              <a:t>vizí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4267200" cy="3886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1. </a:t>
            </a:r>
            <a:r>
              <a:rPr lang="en-US" sz="1600" b="1" dirty="0" err="1" smtClean="0">
                <a:solidFill>
                  <a:schemeClr val="tx1"/>
                </a:solidFill>
              </a:rPr>
              <a:t>Staň</a:t>
            </a:r>
            <a:r>
              <a:rPr lang="en-US" sz="1600" b="1" dirty="0" smtClean="0">
                <a:solidFill>
                  <a:schemeClr val="tx1"/>
                </a:solidFill>
              </a:rPr>
              <a:t> se </a:t>
            </a:r>
            <a:r>
              <a:rPr lang="en-US" sz="1600" b="1" dirty="0" err="1" smtClean="0">
                <a:solidFill>
                  <a:schemeClr val="tx1"/>
                </a:solidFill>
              </a:rPr>
              <a:t>mou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vizí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buďsnem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který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mám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pro </a:t>
            </a:r>
            <a:r>
              <a:rPr lang="en-US" sz="1600" b="1" dirty="0" err="1" smtClean="0">
                <a:solidFill>
                  <a:schemeClr val="tx1"/>
                </a:solidFill>
              </a:rPr>
              <a:t>který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chci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žít</a:t>
            </a:r>
            <a:r>
              <a:rPr lang="en-US" sz="1600" b="1" dirty="0" smtClean="0">
                <a:solidFill>
                  <a:schemeClr val="tx1"/>
                </a:solidFill>
              </a:rPr>
              <a:t> a </a:t>
            </a:r>
            <a:r>
              <a:rPr lang="en-US" sz="1600" b="1" dirty="0" err="1" smtClean="0">
                <a:solidFill>
                  <a:schemeClr val="tx1"/>
                </a:solidFill>
              </a:rPr>
              <a:t>svůj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život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dám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hlasem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jenž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vodí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mne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světlem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tmou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každý</a:t>
            </a:r>
            <a:r>
              <a:rPr lang="en-US" sz="1600" b="1" dirty="0" smtClean="0">
                <a:solidFill>
                  <a:schemeClr val="tx1"/>
                </a:solidFill>
              </a:rPr>
              <a:t> den </a:t>
            </a:r>
            <a:r>
              <a:rPr lang="en-US" sz="1600" b="1" dirty="0" err="1" smtClean="0">
                <a:solidFill>
                  <a:schemeClr val="tx1"/>
                </a:solidFill>
              </a:rPr>
              <a:t>provází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mne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cestou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Tvou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 Ty </a:t>
            </a:r>
            <a:r>
              <a:rPr lang="en-US" sz="1600" b="1" dirty="0" err="1" smtClean="0">
                <a:solidFill>
                  <a:schemeClr val="tx1"/>
                </a:solidFill>
              </a:rPr>
              <a:t>jsi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má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moudrost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má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pravda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můj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Pán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Tebe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učím</a:t>
            </a:r>
            <a:r>
              <a:rPr lang="en-US" sz="1600" b="1" dirty="0" smtClean="0">
                <a:solidFill>
                  <a:schemeClr val="tx1"/>
                </a:solidFill>
              </a:rPr>
              <a:t> se </a:t>
            </a:r>
            <a:r>
              <a:rPr lang="en-US" sz="1600" b="1" dirty="0" err="1" smtClean="0">
                <a:solidFill>
                  <a:schemeClr val="tx1"/>
                </a:solidFill>
              </a:rPr>
              <a:t>všemu</a:t>
            </a:r>
            <a:r>
              <a:rPr lang="en-US" sz="1600" b="1" dirty="0" smtClean="0">
                <a:solidFill>
                  <a:schemeClr val="tx1"/>
                </a:solidFill>
              </a:rPr>
              <a:t>, co </a:t>
            </a:r>
            <a:r>
              <a:rPr lang="en-US" sz="1600" b="1" dirty="0" err="1" smtClean="0">
                <a:solidFill>
                  <a:schemeClr val="tx1"/>
                </a:solidFill>
              </a:rPr>
              <a:t>znám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Můj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Otče</a:t>
            </a:r>
            <a:r>
              <a:rPr lang="en-US" sz="1600" b="1" dirty="0" smtClean="0">
                <a:solidFill>
                  <a:schemeClr val="tx1"/>
                </a:solidFill>
              </a:rPr>
              <a:t> v </a:t>
            </a:r>
            <a:r>
              <a:rPr lang="en-US" sz="1600" b="1" dirty="0" err="1" smtClean="0">
                <a:solidFill>
                  <a:schemeClr val="tx1"/>
                </a:solidFill>
              </a:rPr>
              <a:t>nebesích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jsem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dítě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Tvé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svou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láskou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přebýváš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teď</a:t>
            </a:r>
            <a:r>
              <a:rPr lang="en-US" sz="1600" b="1" dirty="0" smtClean="0">
                <a:solidFill>
                  <a:schemeClr val="tx1"/>
                </a:solidFill>
              </a:rPr>
              <a:t> v </a:t>
            </a:r>
            <a:r>
              <a:rPr lang="en-US" sz="1600" b="1" dirty="0" err="1" smtClean="0">
                <a:solidFill>
                  <a:schemeClr val="tx1"/>
                </a:solidFill>
              </a:rPr>
              <a:t>srdci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mém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3. </a:t>
            </a:r>
            <a:r>
              <a:rPr lang="en-US" sz="1600" b="1" dirty="0" err="1" smtClean="0">
                <a:solidFill>
                  <a:schemeClr val="tx1"/>
                </a:solidFill>
              </a:rPr>
              <a:t>Sám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jsi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mým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štítem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Tvůj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meč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ostrý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mám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sílu</a:t>
            </a:r>
            <a:r>
              <a:rPr lang="en-US" sz="1600" b="1" dirty="0" smtClean="0">
                <a:solidFill>
                  <a:schemeClr val="tx1"/>
                </a:solidFill>
              </a:rPr>
              <a:t> a </a:t>
            </a:r>
            <a:r>
              <a:rPr lang="en-US" sz="1600" b="1" dirty="0" err="1" smtClean="0">
                <a:solidFill>
                  <a:schemeClr val="tx1"/>
                </a:solidFill>
              </a:rPr>
              <a:t>odvahu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svou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dáváš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nám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Skálou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jsi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pevnou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jenž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ční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jako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hrad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mořem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běsnícím</a:t>
            </a:r>
            <a:r>
              <a:rPr lang="en-US" sz="1600" b="1" dirty="0" smtClean="0">
                <a:solidFill>
                  <a:schemeClr val="tx1"/>
                </a:solidFill>
              </a:rPr>
              <a:t> s </a:t>
            </a:r>
            <a:r>
              <a:rPr lang="en-US" sz="1600" b="1" dirty="0" err="1" smtClean="0">
                <a:solidFill>
                  <a:schemeClr val="tx1"/>
                </a:solidFill>
              </a:rPr>
              <a:t>Tebou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chci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stát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4. </a:t>
            </a:r>
            <a:r>
              <a:rPr lang="en-US" sz="1600" b="1" dirty="0" err="1" smtClean="0">
                <a:solidFill>
                  <a:schemeClr val="tx1"/>
                </a:solidFill>
              </a:rPr>
              <a:t>Nehledám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slávu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či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bohatství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lesk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Ty </a:t>
            </a:r>
            <a:r>
              <a:rPr lang="en-US" sz="1600" b="1" dirty="0" err="1" smtClean="0">
                <a:solidFill>
                  <a:schemeClr val="tx1"/>
                </a:solidFill>
              </a:rPr>
              <a:t>jsi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můj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přítel</a:t>
            </a:r>
            <a:r>
              <a:rPr lang="en-US" sz="1600" b="1" dirty="0" smtClean="0">
                <a:solidFill>
                  <a:schemeClr val="tx1"/>
                </a:solidFill>
              </a:rPr>
              <a:t> a </a:t>
            </a:r>
            <a:r>
              <a:rPr lang="en-US" sz="1600" b="1" dirty="0" err="1" smtClean="0">
                <a:solidFill>
                  <a:schemeClr val="tx1"/>
                </a:solidFill>
              </a:rPr>
              <a:t>Nejvyšší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kněz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Až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jednou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vrátíš</a:t>
            </a:r>
            <a:r>
              <a:rPr lang="en-US" sz="1600" b="1" dirty="0" smtClean="0">
                <a:solidFill>
                  <a:schemeClr val="tx1"/>
                </a:solidFill>
              </a:rPr>
              <a:t> se v </a:t>
            </a:r>
            <a:r>
              <a:rPr lang="en-US" sz="1600" b="1" dirty="0" err="1" smtClean="0">
                <a:solidFill>
                  <a:schemeClr val="tx1"/>
                </a:solidFill>
              </a:rPr>
              <a:t>slávě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své</a:t>
            </a:r>
            <a:r>
              <a:rPr lang="en-US" sz="1600" b="1" dirty="0" smtClean="0">
                <a:solidFill>
                  <a:schemeClr val="tx1"/>
                </a:solidFill>
              </a:rPr>
              <a:t> k </a:t>
            </a:r>
            <a:r>
              <a:rPr lang="en-US" sz="1600" b="1" dirty="0" err="1" smtClean="0">
                <a:solidFill>
                  <a:schemeClr val="tx1"/>
                </a:solidFill>
              </a:rPr>
              <a:t>nám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 </a:t>
            </a:r>
            <a:r>
              <a:rPr lang="en-US" sz="1600" b="1" dirty="0" err="1" smtClean="0">
                <a:solidFill>
                  <a:schemeClr val="tx1"/>
                </a:solidFill>
              </a:rPr>
              <a:t>sobě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mne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zavoláš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Tvůj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hlas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už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znám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Staň se mou vizí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Staň se mou vizí  CZECH</dc:title>
  <dc:creator>FRONT</dc:creator>
  <cp:lastModifiedBy>FRONT</cp:lastModifiedBy>
  <cp:revision>7</cp:revision>
  <dcterms:created xsi:type="dcterms:W3CDTF">2025-11-20T00:39:40Z</dcterms:created>
  <dcterms:modified xsi:type="dcterms:W3CDTF">2025-11-21T15:42:18Z</dcterms:modified>
</cp:coreProperties>
</file>