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38F3F-A788-473E-B79A-6F7FBD62412A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1BE86-BC8B-455F-831B-3C5D2D62A2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irito di 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971800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Spirito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10000"/>
            <a:ext cx="3962400" cy="2362200"/>
          </a:xfrm>
        </p:spPr>
        <p:txBody>
          <a:bodyPr>
            <a:noAutofit/>
          </a:bodyPr>
          <a:lstStyle/>
          <a:p>
            <a:pPr algn="l"/>
            <a:r>
              <a:rPr lang="it-IT" sz="2400" b="1" dirty="0" smtClean="0">
                <a:solidFill>
                  <a:schemeClr val="bg1"/>
                </a:solidFill>
              </a:rPr>
              <a:t>Spirito di Dio scendi su di </a:t>
            </a:r>
            <a:r>
              <a:rPr lang="it-IT" sz="2400" b="1" dirty="0" smtClean="0">
                <a:solidFill>
                  <a:schemeClr val="bg1"/>
                </a:solidFill>
              </a:rPr>
              <a:t>me.</a:t>
            </a:r>
          </a:p>
          <a:p>
            <a:pPr algn="l"/>
            <a:r>
              <a:rPr lang="it-IT" sz="2400" b="1" dirty="0" smtClean="0">
                <a:solidFill>
                  <a:schemeClr val="bg1"/>
                </a:solidFill>
              </a:rPr>
              <a:t>Spirito di Dio scendi su di me.</a:t>
            </a:r>
          </a:p>
          <a:p>
            <a:pPr algn="l"/>
            <a:r>
              <a:rPr lang="it-IT" sz="2400" b="1" dirty="0" smtClean="0">
                <a:solidFill>
                  <a:schemeClr val="bg1"/>
                </a:solidFill>
              </a:rPr>
              <a:t>Fondami, riempimi, </a:t>
            </a:r>
          </a:p>
          <a:p>
            <a:pPr algn="l"/>
            <a:r>
              <a:rPr lang="it-IT" sz="2400" b="1" dirty="0" smtClean="0">
                <a:solidFill>
                  <a:schemeClr val="bg1"/>
                </a:solidFill>
              </a:rPr>
              <a:t>formami, usami</a:t>
            </a:r>
            <a:r>
              <a:rPr lang="it-IT" sz="2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it-IT" sz="2400" b="1" dirty="0" smtClean="0">
                <a:solidFill>
                  <a:schemeClr val="bg1"/>
                </a:solidFill>
              </a:rPr>
              <a:t>Spirito di Dio scendi su di </a:t>
            </a:r>
            <a:r>
              <a:rPr lang="it-IT" sz="2400" b="1" dirty="0" smtClean="0">
                <a:solidFill>
                  <a:schemeClr val="bg1"/>
                </a:solidFill>
              </a:rPr>
              <a:t>me.</a:t>
            </a:r>
            <a:endParaRPr lang="it-IT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Spirito di Dio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Spirito di Dio italy</dc:title>
  <dc:creator>FRONT</dc:creator>
  <cp:lastModifiedBy>FRONT</cp:lastModifiedBy>
  <cp:revision>15</cp:revision>
  <dcterms:created xsi:type="dcterms:W3CDTF">2025-11-11T21:12:56Z</dcterms:created>
  <dcterms:modified xsi:type="dcterms:W3CDTF">2025-11-12T17:50:22Z</dcterms:modified>
</cp:coreProperties>
</file>