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A007-2671-4997-9922-04D1314457FF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5612-108D-4C1E-BF12-3E14E51CF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A007-2671-4997-9922-04D1314457FF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5612-108D-4C1E-BF12-3E14E51CF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A007-2671-4997-9922-04D1314457FF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5612-108D-4C1E-BF12-3E14E51CF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A007-2671-4997-9922-04D1314457FF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5612-108D-4C1E-BF12-3E14E51CF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A007-2671-4997-9922-04D1314457FF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5612-108D-4C1E-BF12-3E14E51CF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A007-2671-4997-9922-04D1314457FF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5612-108D-4C1E-BF12-3E14E51CF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A007-2671-4997-9922-04D1314457FF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5612-108D-4C1E-BF12-3E14E51CF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A007-2671-4997-9922-04D1314457FF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5612-108D-4C1E-BF12-3E14E51CF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A007-2671-4997-9922-04D1314457FF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5612-108D-4C1E-BF12-3E14E51CF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A007-2671-4997-9922-04D1314457FF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5612-108D-4C1E-BF12-3E14E51CF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A007-2671-4997-9922-04D1314457FF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5612-108D-4C1E-BF12-3E14E51CF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0A007-2671-4997-9922-04D1314457FF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25612-108D-4C1E-BF12-3E14E51CF05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pirit of the living God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pirit of the Living 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2286000"/>
            <a:ext cx="53340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chemeClr val="bg1"/>
                </a:solidFill>
              </a:rPr>
              <a:t>Spirit </a:t>
            </a:r>
            <a:r>
              <a:rPr lang="en-US" b="1" dirty="0">
                <a:solidFill>
                  <a:schemeClr val="bg1"/>
                </a:solidFill>
              </a:rPr>
              <a:t>of the Living God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276600"/>
            <a:ext cx="3200400" cy="32004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Spirit of the Living God</a:t>
            </a:r>
          </a:p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Fall fresh on me</a:t>
            </a:r>
          </a:p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Spirit of the Living God</a:t>
            </a:r>
          </a:p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Fall fresh on me</a:t>
            </a:r>
          </a:p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Melt me mold me</a:t>
            </a:r>
          </a:p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Fill me use me</a:t>
            </a:r>
          </a:p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Spirit of the Living God</a:t>
            </a:r>
          </a:p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Fall fresh on me.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36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Spirit of the Living God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Spirit of the Living God </dc:title>
  <dc:creator>FRONT</dc:creator>
  <cp:lastModifiedBy>FRONT</cp:lastModifiedBy>
  <cp:revision>5</cp:revision>
  <dcterms:created xsi:type="dcterms:W3CDTF">2025-11-08T19:56:37Z</dcterms:created>
  <dcterms:modified xsi:type="dcterms:W3CDTF">2025-11-09T21:35:43Z</dcterms:modified>
</cp:coreProperties>
</file>