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313-D218-4585-A989-AF5740332E78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C1313-D218-4585-A989-AF5740332E78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D90C-94BF-4B00-9E5D-4C86B5A912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 Du mein Augenl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214290"/>
            <a:ext cx="5286412" cy="5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Sei</a:t>
            </a:r>
            <a:r>
              <a:rPr lang="en-US" b="1" dirty="0" smtClean="0"/>
              <a:t> Du </a:t>
            </a:r>
            <a:r>
              <a:rPr lang="en-US" b="1" dirty="0" err="1" smtClean="0"/>
              <a:t>mein</a:t>
            </a:r>
            <a:r>
              <a:rPr lang="en-US" b="1" dirty="0" smtClean="0"/>
              <a:t> </a:t>
            </a:r>
            <a:r>
              <a:rPr lang="en-US" b="1" dirty="0" err="1" smtClean="0"/>
              <a:t>Augenlicht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857232"/>
            <a:ext cx="4714908" cy="521497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Sei</a:t>
            </a:r>
            <a:r>
              <a:rPr lang="en-US" sz="1600" b="1" dirty="0" smtClean="0">
                <a:solidFill>
                  <a:schemeClr val="tx1"/>
                </a:solidFill>
              </a:rPr>
              <a:t> Du </a:t>
            </a:r>
            <a:r>
              <a:rPr lang="en-US" sz="1600" b="1" dirty="0" err="1" smtClean="0">
                <a:solidFill>
                  <a:schemeClr val="tx1"/>
                </a:solidFill>
              </a:rPr>
              <a:t>mein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Augenlicht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de-DE" sz="1600" b="1" dirty="0" smtClean="0">
                <a:solidFill>
                  <a:schemeClr val="tx1"/>
                </a:solidFill>
              </a:rPr>
              <a:t>mein Herzensherr!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Alles</a:t>
            </a:r>
            <a:r>
              <a:rPr lang="en-US" sz="1600" b="1" dirty="0" smtClean="0">
                <a:solidFill>
                  <a:schemeClr val="tx1"/>
                </a:solidFill>
              </a:rPr>
              <a:t> war </a:t>
            </a:r>
            <a:r>
              <a:rPr lang="en-US" sz="1600" b="1" dirty="0" err="1" smtClean="0">
                <a:solidFill>
                  <a:schemeClr val="tx1"/>
                </a:solidFill>
              </a:rPr>
              <a:t>ohne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eitel</a:t>
            </a:r>
            <a:r>
              <a:rPr lang="en-US" sz="1600" b="1" dirty="0" smtClean="0">
                <a:solidFill>
                  <a:schemeClr val="tx1"/>
                </a:solidFill>
              </a:rPr>
              <a:t> und leer.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Mein </a:t>
            </a:r>
            <a:r>
              <a:rPr lang="en-US" sz="1600" b="1" dirty="0" err="1" smtClean="0">
                <a:solidFill>
                  <a:schemeClr val="tx1"/>
                </a:solidFill>
              </a:rPr>
              <a:t>erster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Gedanke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sei</a:t>
            </a:r>
            <a:r>
              <a:rPr lang="en-US" sz="1600" b="1" dirty="0" smtClean="0">
                <a:solidFill>
                  <a:schemeClr val="tx1"/>
                </a:solidFill>
              </a:rPr>
              <a:t> Du Tag und </a:t>
            </a:r>
            <a:r>
              <a:rPr lang="en-US" sz="1600" b="1" dirty="0" err="1" smtClean="0">
                <a:solidFill>
                  <a:schemeClr val="tx1"/>
                </a:solidFill>
              </a:rPr>
              <a:t>Nacht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schlafen</a:t>
            </a:r>
            <a:r>
              <a:rPr lang="en-US" sz="1600" b="1" dirty="0" smtClean="0">
                <a:solidFill>
                  <a:schemeClr val="tx1"/>
                </a:solidFill>
              </a:rPr>
              <a:t> und </a:t>
            </a:r>
            <a:r>
              <a:rPr lang="en-US" sz="1600" b="1" dirty="0" err="1" smtClean="0">
                <a:solidFill>
                  <a:schemeClr val="tx1"/>
                </a:solidFill>
              </a:rPr>
              <a:t>wachen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licht</a:t>
            </a:r>
            <a:r>
              <a:rPr lang="en-US" sz="1600" b="1" dirty="0" smtClean="0">
                <a:solidFill>
                  <a:schemeClr val="tx1"/>
                </a:solidFill>
              </a:rPr>
              <a:t> halt die  </a:t>
            </a:r>
            <a:r>
              <a:rPr lang="en-US" sz="1600" b="1" dirty="0" err="1" smtClean="0">
                <a:solidFill>
                  <a:schemeClr val="tx1"/>
                </a:solidFill>
              </a:rPr>
              <a:t>wacht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Sei du mein  weisheit und mein wahres wort.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Ich  will vereint sein mit Dir immerfort.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Du bist mein Vater und ich bin Dein Kind.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Dir will ich stets nahen, dass ich in dir bin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Schätze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veracht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ich</a:t>
            </a:r>
            <a:r>
              <a:rPr lang="en-US" sz="1600" b="1" dirty="0" smtClean="0">
                <a:solidFill>
                  <a:schemeClr val="tx1"/>
                </a:solidFill>
              </a:rPr>
              <a:t> und </a:t>
            </a:r>
            <a:r>
              <a:rPr lang="en-US" sz="1600" b="1" dirty="0" err="1" smtClean="0">
                <a:solidFill>
                  <a:schemeClr val="tx1"/>
                </a:solidFill>
              </a:rPr>
              <a:t>menschliches</a:t>
            </a:r>
            <a:r>
              <a:rPr lang="en-US" sz="1600" b="1" dirty="0" smtClean="0">
                <a:solidFill>
                  <a:schemeClr val="tx1"/>
                </a:solidFill>
              </a:rPr>
              <a:t> Lob,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Dagegen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acht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ich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Erbteil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Gott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Du </a:t>
            </a:r>
            <a:r>
              <a:rPr lang="en-US" sz="1600" b="1" dirty="0" err="1" smtClean="0">
                <a:solidFill>
                  <a:schemeClr val="tx1"/>
                </a:solidFill>
              </a:rPr>
              <a:t>allein</a:t>
            </a:r>
            <a:r>
              <a:rPr lang="en-US" sz="1600" b="1" dirty="0" smtClean="0">
                <a:solidFill>
                  <a:schemeClr val="tx1"/>
                </a:solidFill>
              </a:rPr>
              <a:t> du, Herr, hast den </a:t>
            </a:r>
            <a:r>
              <a:rPr lang="en-US" sz="1600" b="1" dirty="0" err="1" smtClean="0">
                <a:solidFill>
                  <a:schemeClr val="tx1"/>
                </a:solidFill>
              </a:rPr>
              <a:t>ersten</a:t>
            </a:r>
            <a:r>
              <a:rPr lang="en-US" sz="1600" b="1" dirty="0" smtClean="0">
                <a:solidFill>
                  <a:schemeClr val="tx1"/>
                </a:solidFill>
              </a:rPr>
              <a:t> Rang,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Du </a:t>
            </a:r>
            <a:r>
              <a:rPr lang="en-US" sz="1600" b="1" dirty="0" err="1" smtClean="0">
                <a:solidFill>
                  <a:schemeClr val="tx1"/>
                </a:solidFill>
              </a:rPr>
              <a:t>König</a:t>
            </a:r>
            <a:r>
              <a:rPr lang="en-US" sz="1600" b="1" dirty="0" smtClean="0">
                <a:solidFill>
                  <a:schemeClr val="tx1"/>
                </a:solidFill>
              </a:rPr>
              <a:t> des </a:t>
            </a:r>
            <a:r>
              <a:rPr lang="en-US" sz="1600" b="1" dirty="0" err="1" smtClean="0">
                <a:solidFill>
                  <a:schemeClr val="tx1"/>
                </a:solidFill>
              </a:rPr>
              <a:t>Himmels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mein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Schätz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lebenslang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König</a:t>
            </a:r>
            <a:r>
              <a:rPr lang="en-US" sz="1600" b="1" dirty="0" smtClean="0">
                <a:solidFill>
                  <a:schemeClr val="tx1"/>
                </a:solidFill>
              </a:rPr>
              <a:t> des </a:t>
            </a:r>
            <a:r>
              <a:rPr lang="en-US" sz="1600" b="1" dirty="0" err="1" smtClean="0">
                <a:solidFill>
                  <a:schemeClr val="tx1"/>
                </a:solidFill>
              </a:rPr>
              <a:t>Himmels</a:t>
            </a:r>
            <a:r>
              <a:rPr lang="en-US" sz="1600" b="1" dirty="0" smtClean="0">
                <a:solidFill>
                  <a:schemeClr val="tx1"/>
                </a:solidFill>
              </a:rPr>
              <a:t>, du </a:t>
            </a:r>
            <a:r>
              <a:rPr lang="en-US" sz="1600" b="1" dirty="0" err="1" smtClean="0">
                <a:solidFill>
                  <a:schemeClr val="tx1"/>
                </a:solidFill>
              </a:rPr>
              <a:t>siegtest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für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mich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Dass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Himmel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freu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ewiglich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Herz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meines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Herzens</a:t>
            </a:r>
            <a:r>
              <a:rPr lang="en-US" sz="1600" b="1" dirty="0" smtClean="0">
                <a:solidFill>
                  <a:schemeClr val="tx1"/>
                </a:solidFill>
              </a:rPr>
              <a:t>, was </a:t>
            </a:r>
            <a:r>
              <a:rPr lang="en-US" sz="1600" b="1" dirty="0" err="1" smtClean="0">
                <a:solidFill>
                  <a:schemeClr val="tx1"/>
                </a:solidFill>
              </a:rPr>
              <a:t>kommen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auch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wird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Sei</a:t>
            </a:r>
            <a:r>
              <a:rPr lang="en-US" sz="1600" b="1" dirty="0" smtClean="0">
                <a:solidFill>
                  <a:schemeClr val="tx1"/>
                </a:solidFill>
              </a:rPr>
              <a:t>, Du, Herr, </a:t>
            </a:r>
            <a:r>
              <a:rPr lang="en-US" sz="1600" b="1" dirty="0" err="1" smtClean="0">
                <a:solidFill>
                  <a:schemeClr val="tx1"/>
                </a:solidFill>
              </a:rPr>
              <a:t>mein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Augenlicht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alles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regiert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Sei Du mein Augenlicht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Herr, Gott des Lebens</dc:title>
  <dc:creator>mary</dc:creator>
  <cp:lastModifiedBy>FRONT</cp:lastModifiedBy>
  <cp:revision>14</cp:revision>
  <dcterms:created xsi:type="dcterms:W3CDTF">2019-06-27T16:47:32Z</dcterms:created>
  <dcterms:modified xsi:type="dcterms:W3CDTF">2025-11-24T12:26:51Z</dcterms:modified>
</cp:coreProperties>
</file>