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2127-27F7-4265-B2CA-5F09E5C6EFEB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E31A-533B-4305-8548-497084ED0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2127-27F7-4265-B2CA-5F09E5C6EFEB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E31A-533B-4305-8548-497084ED0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2127-27F7-4265-B2CA-5F09E5C6EFEB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E31A-533B-4305-8548-497084ED0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2127-27F7-4265-B2CA-5F09E5C6EFEB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E31A-533B-4305-8548-497084ED0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2127-27F7-4265-B2CA-5F09E5C6EFEB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E31A-533B-4305-8548-497084ED0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2127-27F7-4265-B2CA-5F09E5C6EFEB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E31A-533B-4305-8548-497084ED0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2127-27F7-4265-B2CA-5F09E5C6EFEB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E31A-533B-4305-8548-497084ED0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2127-27F7-4265-B2CA-5F09E5C6EFEB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E31A-533B-4305-8548-497084ED0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2127-27F7-4265-B2CA-5F09E5C6EFEB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E31A-533B-4305-8548-497084ED0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2127-27F7-4265-B2CA-5F09E5C6EFEB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E31A-533B-4305-8548-497084ED0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2127-27F7-4265-B2CA-5F09E5C6EFEB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E31A-533B-4305-8548-497084ED0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E2127-27F7-4265-B2CA-5F09E5C6EFEB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9E31A-533B-4305-8548-497084ED05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pirit of the living God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oh Allah Maha Hid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2971800"/>
            <a:ext cx="5181600" cy="5556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 </a:t>
            </a:r>
            <a:r>
              <a:rPr lang="en-US" b="1" dirty="0" err="1">
                <a:solidFill>
                  <a:schemeClr val="bg1"/>
                </a:solidFill>
              </a:rPr>
              <a:t>Roh</a:t>
            </a:r>
            <a:r>
              <a:rPr lang="en-US" b="1" dirty="0">
                <a:solidFill>
                  <a:schemeClr val="bg1"/>
                </a:solidFill>
              </a:rPr>
              <a:t> Allah </a:t>
            </a:r>
            <a:r>
              <a:rPr lang="en-US" b="1" dirty="0" err="1">
                <a:solidFill>
                  <a:schemeClr val="bg1"/>
                </a:solidFill>
              </a:rPr>
              <a:t>Maha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Hidup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4267200"/>
            <a:ext cx="5638800" cy="1981200"/>
          </a:xfrm>
        </p:spPr>
        <p:txBody>
          <a:bodyPr>
            <a:normAutofit/>
          </a:bodyPr>
          <a:lstStyle/>
          <a:p>
            <a:pPr algn="l"/>
            <a:r>
              <a:rPr lang="fi-FI" sz="2400" b="1" dirty="0" smtClean="0">
                <a:solidFill>
                  <a:schemeClr val="bg1"/>
                </a:solidFill>
              </a:rPr>
              <a:t>Roh Allah Maha Hidup, bangkitkan rohku,</a:t>
            </a:r>
          </a:p>
          <a:p>
            <a:pPr algn="l"/>
            <a:r>
              <a:rPr lang="fi-FI" sz="2400" b="1" dirty="0" smtClean="0">
                <a:solidFill>
                  <a:schemeClr val="bg1"/>
                </a:solidFill>
              </a:rPr>
              <a:t>Roh Allah Maha Hidup, bangkitkan </a:t>
            </a:r>
            <a:r>
              <a:rPr lang="fi-FI" sz="2400" b="1" dirty="0" smtClean="0">
                <a:solidFill>
                  <a:schemeClr val="bg1"/>
                </a:solidFill>
              </a:rPr>
              <a:t>rohku.</a:t>
            </a:r>
            <a:endParaRPr lang="fi-FI" sz="2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bg1"/>
                </a:solidFill>
              </a:rPr>
              <a:t>Bakar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</a:rPr>
              <a:t>uji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</a:rPr>
              <a:t>pakai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daku</a:t>
            </a:r>
            <a:r>
              <a:rPr lang="en-US" sz="2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fi-FI" sz="2400" b="1" dirty="0" smtClean="0">
                <a:solidFill>
                  <a:schemeClr val="bg1"/>
                </a:solidFill>
              </a:rPr>
              <a:t>Roh Allah Maha Hidup, bangkitkan rohku.</a:t>
            </a:r>
          </a:p>
          <a:p>
            <a:pPr algn="l"/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Roh Allah Maha Hidup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Roh Allah Maha Hidup indonesia</dc:title>
  <dc:creator>FRONT</dc:creator>
  <cp:lastModifiedBy>FRONT</cp:lastModifiedBy>
  <cp:revision>6</cp:revision>
  <dcterms:created xsi:type="dcterms:W3CDTF">2025-11-08T20:33:32Z</dcterms:created>
  <dcterms:modified xsi:type="dcterms:W3CDTF">2025-11-11T15:33:08Z</dcterms:modified>
</cp:coreProperties>
</file>