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452E-3445-4F9F-9EDE-4DCD4BEA1E86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3545-F98C-4EEB-9EB7-D8655BA2D6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uhan, Pimpin Jal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5572164" cy="500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Tuhan</a:t>
            </a:r>
            <a:r>
              <a:rPr lang="en-US" b="1" dirty="0" smtClean="0"/>
              <a:t>, </a:t>
            </a:r>
            <a:r>
              <a:rPr lang="en-US" b="1" dirty="0" err="1" smtClean="0"/>
              <a:t>Pimpin</a:t>
            </a:r>
            <a:r>
              <a:rPr lang="en-US" b="1" dirty="0" smtClean="0"/>
              <a:t> </a:t>
            </a:r>
            <a:r>
              <a:rPr lang="en-US" b="1" dirty="0" err="1" smtClean="0"/>
              <a:t>Jalanku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596" y="1142984"/>
            <a:ext cx="5429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O,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pimpin</a:t>
            </a:r>
            <a:r>
              <a:rPr lang="en-US" b="1" dirty="0" smtClean="0"/>
              <a:t> </a:t>
            </a:r>
            <a:r>
              <a:rPr lang="en-US" b="1" dirty="0" err="1" smtClean="0"/>
              <a:t>jalanku</a:t>
            </a:r>
            <a:r>
              <a:rPr lang="en-US" b="1" dirty="0" smtClean="0"/>
              <a:t>, </a:t>
            </a:r>
            <a:r>
              <a:rPr lang="en-US" b="1" dirty="0" err="1" smtClean="0"/>
              <a:t>melewati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lemah</a:t>
            </a:r>
            <a:r>
              <a:rPr lang="en-US" b="1" dirty="0" smtClean="0"/>
              <a:t>, </a:t>
            </a: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Mahakuasa</a:t>
            </a:r>
            <a:r>
              <a:rPr lang="en-US" b="1" dirty="0" smtClean="0"/>
              <a:t>, </a:t>
            </a:r>
            <a:r>
              <a:rPr lang="en-US" b="1" dirty="0" err="1" smtClean="0"/>
              <a:t>tangan</a:t>
            </a:r>
            <a:r>
              <a:rPr lang="en-US" b="1" dirty="0" smtClean="0"/>
              <a:t>-Mu </a:t>
            </a:r>
            <a:r>
              <a:rPr lang="en-US" b="1" dirty="0" err="1" smtClean="0"/>
              <a:t>memegangku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Roti</a:t>
            </a:r>
            <a:r>
              <a:rPr lang="en-US" b="1" dirty="0" smtClean="0"/>
              <a:t> </a:t>
            </a:r>
            <a:r>
              <a:rPr lang="en-US" b="1" dirty="0" err="1" smtClean="0"/>
              <a:t>sorga</a:t>
            </a:r>
            <a:r>
              <a:rPr lang="en-US" b="1" dirty="0" smtClean="0"/>
              <a:t>, </a:t>
            </a:r>
            <a:r>
              <a:rPr lang="en-US" b="1" dirty="0" err="1" smtClean="0"/>
              <a:t>roti</a:t>
            </a:r>
            <a:r>
              <a:rPr lang="en-US" b="1" dirty="0" smtClean="0"/>
              <a:t> </a:t>
            </a:r>
            <a:r>
              <a:rPr lang="en-US" b="1" dirty="0" err="1" smtClean="0"/>
              <a:t>sorga</a:t>
            </a:r>
            <a:r>
              <a:rPr lang="en-US" b="1" dirty="0" smtClean="0"/>
              <a:t>, </a:t>
            </a:r>
            <a:r>
              <a:rPr lang="en-US" b="1" dirty="0" err="1" smtClean="0"/>
              <a:t>berikanlah</a:t>
            </a:r>
            <a:r>
              <a:rPr lang="en-US" b="1" dirty="0" smtClean="0"/>
              <a:t> </a:t>
            </a:r>
            <a:r>
              <a:rPr lang="en-US" b="1" dirty="0" err="1" smtClean="0"/>
              <a:t>padaku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berikanlah</a:t>
            </a:r>
            <a:r>
              <a:rPr lang="en-US" b="1" dirty="0" smtClean="0"/>
              <a:t> </a:t>
            </a:r>
            <a:r>
              <a:rPr lang="en-US" b="1" dirty="0" err="1" smtClean="0"/>
              <a:t>padaku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Pancarlah</a:t>
            </a:r>
            <a:r>
              <a:rPr lang="en-US" b="1" dirty="0" smtClean="0"/>
              <a:t> </a:t>
            </a:r>
            <a:r>
              <a:rPr lang="en-US" b="1" dirty="0" err="1" smtClean="0"/>
              <a:t>sumber</a:t>
            </a:r>
            <a:r>
              <a:rPr lang="en-US" b="1" dirty="0" smtClean="0"/>
              <a:t> air </a:t>
            </a:r>
            <a:r>
              <a:rPr lang="en-US" b="1" dirty="0" err="1" smtClean="0"/>
              <a:t>hidup</a:t>
            </a:r>
            <a:r>
              <a:rPr lang="en-US" b="1" dirty="0" smtClean="0"/>
              <a:t>, agar 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dahaga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dilindung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dipandu</a:t>
            </a:r>
            <a:r>
              <a:rPr lang="en-US" b="1" dirty="0" smtClean="0"/>
              <a:t>, agar 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tak</a:t>
            </a:r>
            <a:r>
              <a:rPr lang="en-US" b="1" dirty="0" smtClean="0"/>
              <a:t> </a:t>
            </a:r>
            <a:r>
              <a:rPr lang="en-US" b="1" dirty="0" err="1" smtClean="0"/>
              <a:t>tersesat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O, </a:t>
            </a:r>
            <a:r>
              <a:rPr lang="en-US" b="1" dirty="0" err="1" smtClean="0"/>
              <a:t>Tuhanku</a:t>
            </a:r>
            <a:r>
              <a:rPr lang="en-US" b="1" dirty="0" smtClean="0"/>
              <a:t>, yang </a:t>
            </a:r>
            <a:r>
              <a:rPr lang="en-US" b="1" dirty="0" err="1" smtClean="0"/>
              <a:t>perkasa</a:t>
            </a:r>
            <a:r>
              <a:rPr lang="en-US" b="1" dirty="0" smtClean="0"/>
              <a:t>, </a:t>
            </a:r>
            <a:r>
              <a:rPr lang="en-US" b="1" dirty="0" err="1" smtClean="0"/>
              <a:t>jadilah</a:t>
            </a:r>
            <a:r>
              <a:rPr lang="en-US" b="1" dirty="0" smtClean="0"/>
              <a:t> </a:t>
            </a:r>
            <a:r>
              <a:rPr lang="en-US" b="1" dirty="0" err="1" smtClean="0"/>
              <a:t>perisaiku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jadilah</a:t>
            </a:r>
            <a:r>
              <a:rPr lang="en-US" b="1" dirty="0" smtClean="0"/>
              <a:t> </a:t>
            </a:r>
            <a:r>
              <a:rPr lang="en-US" b="1" dirty="0" err="1" smtClean="0"/>
              <a:t>perisaiku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Walau</a:t>
            </a:r>
            <a:r>
              <a:rPr lang="en-US" b="1" dirty="0" smtClean="0"/>
              <a:t> </a:t>
            </a:r>
            <a:r>
              <a:rPr lang="en-US" b="1" dirty="0" err="1" smtClean="0"/>
              <a:t>arus</a:t>
            </a:r>
            <a:r>
              <a:rPr lang="en-US" b="1" dirty="0" smtClean="0"/>
              <a:t> Sungai </a:t>
            </a:r>
            <a:r>
              <a:rPr lang="en-US" b="1" dirty="0" err="1" smtClean="0"/>
              <a:t>Yordan</a:t>
            </a:r>
            <a:r>
              <a:rPr lang="en-US" b="1" dirty="0" smtClean="0"/>
              <a:t>, </a:t>
            </a:r>
            <a:r>
              <a:rPr lang="en-US" b="1" dirty="0" err="1" smtClean="0"/>
              <a:t>sangat</a:t>
            </a:r>
            <a:r>
              <a:rPr lang="en-US" b="1" dirty="0" smtClean="0"/>
              <a:t> </a:t>
            </a:r>
            <a:r>
              <a:rPr lang="en-US" b="1" dirty="0" err="1" smtClean="0"/>
              <a:t>d'ras</a:t>
            </a:r>
            <a:r>
              <a:rPr lang="en-US" b="1" dirty="0" smtClean="0"/>
              <a:t> </a:t>
            </a:r>
            <a:r>
              <a:rPr lang="en-US" b="1" dirty="0" err="1" smtClean="0"/>
              <a:t>menakutkan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Kau</a:t>
            </a:r>
            <a:r>
              <a:rPr lang="en-US" b="1" dirty="0" smtClean="0"/>
              <a:t> yang </a:t>
            </a:r>
            <a:r>
              <a:rPr lang="en-US" b="1" dirty="0" err="1" smtClean="0"/>
              <a:t>menyeb'rangkanku</a:t>
            </a:r>
            <a:r>
              <a:rPr lang="en-US" b="1" dirty="0" smtClean="0"/>
              <a:t>, </a:t>
            </a:r>
            <a:r>
              <a:rPr lang="en-US" b="1" dirty="0" err="1" smtClean="0"/>
              <a:t>hingga</a:t>
            </a:r>
            <a:r>
              <a:rPr lang="en-US" b="1" dirty="0" smtClean="0"/>
              <a:t> </a:t>
            </a:r>
            <a:r>
              <a:rPr lang="en-US" b="1" dirty="0" err="1" smtClean="0"/>
              <a:t>tiba</a:t>
            </a:r>
            <a:r>
              <a:rPr lang="en-US" b="1" dirty="0" smtClean="0"/>
              <a:t> </a:t>
            </a:r>
            <a:r>
              <a:rPr lang="en-US" b="1" dirty="0" err="1" smtClean="0"/>
              <a:t>Kanaan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'Ku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puji</a:t>
            </a:r>
            <a:r>
              <a:rPr lang="en-US" b="1" dirty="0" smtClean="0"/>
              <a:t>, 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puji</a:t>
            </a:r>
            <a:r>
              <a:rPr lang="en-US" b="1" dirty="0" smtClean="0"/>
              <a:t>, 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Dia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'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Tuhanku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110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Tuhan, Pimpin Jalanku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Pimpin Aku, Allah Bapa</dc:title>
  <dc:creator>mary</dc:creator>
  <cp:lastModifiedBy>FRONT</cp:lastModifiedBy>
  <cp:revision>12</cp:revision>
  <dcterms:created xsi:type="dcterms:W3CDTF">2022-04-06T19:58:04Z</dcterms:created>
  <dcterms:modified xsi:type="dcterms:W3CDTF">2025-11-28T18:48:59Z</dcterms:modified>
</cp:coreProperties>
</file>