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4407-4BD8-4486-ABF9-1A0115EACD1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618D-AC6F-462C-909D-87953D4A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4407-4BD8-4486-ABF9-1A0115EACD1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618D-AC6F-462C-909D-87953D4A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4407-4BD8-4486-ABF9-1A0115EACD1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618D-AC6F-462C-909D-87953D4A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4407-4BD8-4486-ABF9-1A0115EACD1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618D-AC6F-462C-909D-87953D4A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4407-4BD8-4486-ABF9-1A0115EACD1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618D-AC6F-462C-909D-87953D4A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4407-4BD8-4486-ABF9-1A0115EACD1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618D-AC6F-462C-909D-87953D4A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4407-4BD8-4486-ABF9-1A0115EACD1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618D-AC6F-462C-909D-87953D4A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4407-4BD8-4486-ABF9-1A0115EACD1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618D-AC6F-462C-909D-87953D4A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4407-4BD8-4486-ABF9-1A0115EACD1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618D-AC6F-462C-909D-87953D4A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4407-4BD8-4486-ABF9-1A0115EACD1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618D-AC6F-462C-909D-87953D4A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4407-4BD8-4486-ABF9-1A0115EACD1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618D-AC6F-462C-909D-87953D4A5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F4407-4BD8-4486-ABF9-1A0115EACD1D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7618D-AC6F-462C-909D-87953D4A55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 I But Christ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t I But Chr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399"/>
            <a:ext cx="3505200" cy="45720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Not I But </a:t>
            </a:r>
            <a:r>
              <a:rPr lang="en-US" b="1" dirty="0" smtClean="0"/>
              <a:t>Christ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4343400" cy="45720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Not I, but Christ be honored, loved, exalted,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Not I, but Christ be seen, be known and heard;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Not I, but Christ in every look and action,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Not I, but Christ in every thought and word.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Oh, to be saved from myself, dear Lord,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Oh, to be lost in Thee,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Oh, that it may be no more I, dear Lord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But Christ that lives in me.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en-US" sz="1600" b="1" dirty="0" smtClean="0">
                <a:solidFill>
                  <a:schemeClr val="tx1"/>
                </a:solidFill>
              </a:rPr>
              <a:t>. Not </a:t>
            </a:r>
            <a:r>
              <a:rPr lang="en-US" sz="1600" b="1" dirty="0" smtClean="0">
                <a:solidFill>
                  <a:schemeClr val="tx1"/>
                </a:solidFill>
              </a:rPr>
              <a:t>I, but Christ to gently soothe in sorrow,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Not I, but Christ to wipe the falling tear;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Not I, but Christ to lift the weary burden,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Not I, but Christ to hush away all fear.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Christ, only Christ, ere long will fill my vision,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Glory excelling soon, full soon I’ll see;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Christ, only Christ, my every wish fulfilling,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Christ, only Christ, my all in all to be.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183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Not I But Christ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I But Christ </dc:title>
  <dc:creator>FRONT</dc:creator>
  <cp:lastModifiedBy>FRONT</cp:lastModifiedBy>
  <cp:revision>9</cp:revision>
  <dcterms:created xsi:type="dcterms:W3CDTF">2024-10-02T18:35:39Z</dcterms:created>
  <dcterms:modified xsi:type="dcterms:W3CDTF">2025-11-17T16:25:28Z</dcterms:modified>
</cp:coreProperties>
</file>