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4254E-E82E-44CF-9F1A-F4ECAB91D4A0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12AC-FD5E-4494-B1C9-2A5F990FAC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ongoze, Bwana Mu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399"/>
            <a:ext cx="5486400" cy="3810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Niongoze</a:t>
            </a:r>
            <a:r>
              <a:rPr lang="en-US" b="1" dirty="0" smtClean="0"/>
              <a:t>, Bwana </a:t>
            </a:r>
            <a:r>
              <a:rPr lang="en-US" b="1" dirty="0" err="1" smtClean="0"/>
              <a:t>Mungu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47244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Niongoze</a:t>
            </a:r>
            <a:r>
              <a:rPr lang="en-US" sz="1800" b="1" dirty="0" smtClean="0">
                <a:solidFill>
                  <a:schemeClr val="tx1"/>
                </a:solidFill>
              </a:rPr>
              <a:t>, Bwana </a:t>
            </a:r>
            <a:r>
              <a:rPr lang="en-US" sz="1800" b="1" dirty="0" err="1" smtClean="0">
                <a:solidFill>
                  <a:schemeClr val="tx1"/>
                </a:solidFill>
              </a:rPr>
              <a:t>Mungu</a:t>
            </a:r>
            <a:r>
              <a:rPr lang="en-US" sz="1800" b="1" dirty="0" smtClean="0">
                <a:solidFill>
                  <a:schemeClr val="tx1"/>
                </a:solidFill>
              </a:rPr>
              <a:t>, Ni </a:t>
            </a:r>
            <a:r>
              <a:rPr lang="en-US" sz="1800" b="1" dirty="0" err="1" smtClean="0">
                <a:solidFill>
                  <a:schemeClr val="tx1"/>
                </a:solidFill>
              </a:rPr>
              <a:t>msafiri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chini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</a:t>
            </a:r>
            <a:r>
              <a:rPr lang="en-US" sz="1800" b="1" dirty="0" err="1" smtClean="0">
                <a:solidFill>
                  <a:schemeClr val="tx1"/>
                </a:solidFill>
              </a:rPr>
              <a:t>mnyonge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nguvu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Sina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Nishike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mkononi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 </a:t>
            </a:r>
            <a:r>
              <a:rPr lang="en-US" sz="1800" b="1" dirty="0" err="1" smtClean="0">
                <a:solidFill>
                  <a:schemeClr val="tx1"/>
                </a:solidFill>
              </a:rPr>
              <a:t>mkate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Mbinguni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Nilishe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Nilishe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Kijito</a:t>
            </a:r>
            <a:r>
              <a:rPr lang="en-US" sz="1800" b="1" dirty="0" smtClean="0">
                <a:solidFill>
                  <a:schemeClr val="tx1"/>
                </a:solidFill>
              </a:rPr>
              <a:t> cha </a:t>
            </a:r>
            <a:r>
              <a:rPr lang="en-US" sz="1800" b="1" dirty="0" err="1" smtClean="0">
                <a:solidFill>
                  <a:schemeClr val="tx1"/>
                </a:solidFill>
              </a:rPr>
              <a:t>maji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mema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Kitokacho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mwambani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Nguzo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moto,wingu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Yaongoza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jangwani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Niokoe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Mwenye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nguvu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Nguvu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zangu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Nguvu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zangu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Nikikaribia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kufa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Sichi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neno</a:t>
            </a:r>
            <a:r>
              <a:rPr lang="en-US" sz="1800" b="1" dirty="0" smtClean="0">
                <a:solidFill>
                  <a:schemeClr val="tx1"/>
                </a:solidFill>
              </a:rPr>
              <a:t> lo </a:t>
            </a:r>
            <a:r>
              <a:rPr lang="en-US" sz="1800" b="1" dirty="0" err="1" smtClean="0">
                <a:solidFill>
                  <a:schemeClr val="tx1"/>
                </a:solidFill>
              </a:rPr>
              <a:t>lote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Wewe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kifo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umeshinda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Zinawe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nguvu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zote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Tutaimba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sifa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Kwako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juu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milele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Kwako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juu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milele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Niongoze, Bwana Mungu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Niongoze, Bwana Mungu Swahili</dc:title>
  <dc:creator>FRONT</dc:creator>
  <cp:lastModifiedBy>FRONT</cp:lastModifiedBy>
  <cp:revision>10</cp:revision>
  <dcterms:created xsi:type="dcterms:W3CDTF">2025-11-25T21:22:43Z</dcterms:created>
  <dcterms:modified xsi:type="dcterms:W3CDTF">2025-11-29T17:54:32Z</dcterms:modified>
</cp:coreProperties>
</file>