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6A6-0EE5-45EE-BBAE-ECFF4EC9F377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D86A6-0EE5-45EE-BBAE-ECFF4EC9F377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EF73-9EE2-4CC5-920F-5B84B3D1D7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 I But Christ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 I But Christ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8534400" cy="380999"/>
          </a:xfrm>
        </p:spPr>
        <p:txBody>
          <a:bodyPr>
            <a:noAutofit/>
          </a:bodyPr>
          <a:lstStyle/>
          <a:p>
            <a:r>
              <a:rPr lang="de-DE" sz="3600" b="1" dirty="0"/>
              <a:t>Nicht ich, doch Christus sei geliebt, </a:t>
            </a:r>
            <a:r>
              <a:rPr lang="de-DE" sz="3600" b="1" dirty="0" smtClean="0"/>
              <a:t>erhoben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60" y="1295400"/>
            <a:ext cx="9220200" cy="47244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1. Nicht ich, doch Christus sei geliebt, erhoben,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Nicht ich, doch Christus sei gehört, gesehn;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Nicht ich, doch Christus sei im Denken, Sprechen,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Nicht ich, doch Christus sei im Tun und Gehn.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Völlig errett mich vom Selbst, oh Herr,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Möcht mich verliern in Dir,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Dass nicht mehr länger lebe ich,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Doch Christus lebt in mir.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2. Nicht ich, doch Christus sanft in Kummer tröstet,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Nicht ich, doch Christus wischt ab Tränen gern;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Nicht ich, doch Christus trägt die Last Verzagter,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Nicht ich, doch Christus alle Furcht hält fern.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3</a:t>
            </a:r>
            <a:r>
              <a:rPr lang="de-DE" sz="1600" b="1" dirty="0" smtClean="0">
                <a:solidFill>
                  <a:schemeClr val="tx1"/>
                </a:solidFill>
              </a:rPr>
              <a:t>. Christus, nur Er, kein Wort soll unnütz fallen,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Christus, nur Er, kein aufgeregter Ton;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Christus, nur Er, kein stolzer Lebenswandel;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Christus, nur Er in mir ist die Person.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4. Nicht ich, doch Christus ist, was ich stets brauche,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Nicht ich, doch Christus meine Heilung ist;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Christus, nur Er Leib, Seele und den Geist stärkt,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Christus, nur Er in mir als Leben fließt.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5. Christus, nur Er bald meine Hoffnung wahr macht,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Christus, nur Er belohnt mit </a:t>
            </a:r>
            <a:r>
              <a:rPr lang="de-DE" sz="1200" b="1" dirty="0" smtClean="0">
                <a:solidFill>
                  <a:schemeClr val="tx1"/>
                </a:solidFill>
              </a:rPr>
              <a:t>Herrlichkeit</a:t>
            </a:r>
            <a:r>
              <a:rPr lang="de-DE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Christus, nur Er erfüllt bald meine Sehnsucht,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Christus, nur Er, mein Schatz in Ewigkeit</a:t>
            </a:r>
            <a:r>
              <a:rPr lang="de-DE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250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Nicht ich, doch Christus sei geliebt, erhoben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Nicht ich, doch Christus sei geliebt, erhoben german</dc:title>
  <dc:creator>FRONT</dc:creator>
  <cp:lastModifiedBy>FRONT</cp:lastModifiedBy>
  <cp:revision>6</cp:revision>
  <dcterms:created xsi:type="dcterms:W3CDTF">2025-11-17T17:05:27Z</dcterms:created>
  <dcterms:modified xsi:type="dcterms:W3CDTF">2025-11-19T16:06:29Z</dcterms:modified>
</cp:coreProperties>
</file>