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7BC5-39BB-4016-BCDB-6A6209405AC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E2964-16AF-4796-AD65-5A11C74D61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ão Eu, Mas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 smtClean="0"/>
              <a:t>Eu</a:t>
            </a:r>
            <a:r>
              <a:rPr lang="en-US" b="1" dirty="0" smtClean="0"/>
              <a:t>, </a:t>
            </a:r>
            <a:r>
              <a:rPr lang="en-US" b="1" dirty="0" err="1" smtClean="0"/>
              <a:t>Mas</a:t>
            </a:r>
            <a:r>
              <a:rPr lang="en-US" b="1" dirty="0" smtClean="0"/>
              <a:t> </a:t>
            </a:r>
            <a:r>
              <a:rPr lang="en-US" b="1" dirty="0" smtClean="0"/>
              <a:t>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38200"/>
            <a:ext cx="3733800" cy="44196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seja exaltado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visto em meu ser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em cada atitude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em todo o meu viver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 salvo eu seja, Senhor, de mim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Pra me guardar em ti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 agora viva não mais eu, Senhor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Mas Cristo viva em mim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afasta a tristeza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o pranto cessará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leva o grande fardo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eu, mas Cristo o medo apagará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Somente eu, mas Cristo dá visão perene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glória excelsa logo irei eu ver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Somente Cristo satisfaz minh'alma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Somente Cristo é tufo em meu ser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126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Não Eu, Mas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Não Eu, Mas Cristo portuguse</dc:title>
  <dc:creator>FRONT</dc:creator>
  <cp:lastModifiedBy>FRONT</cp:lastModifiedBy>
  <cp:revision>4</cp:revision>
  <dcterms:created xsi:type="dcterms:W3CDTF">2025-11-17T14:00:04Z</dcterms:created>
  <dcterms:modified xsi:type="dcterms:W3CDTF">2025-11-19T01:38:42Z</dcterms:modified>
</cp:coreProperties>
</file>