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4B30-AA54-4F40-9F85-DA03D711AEEB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DFDC7-C852-457B-8CF5-5C46A94894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s Cieux Procla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Les </a:t>
            </a:r>
            <a:r>
              <a:rPr lang="en-US" b="1" dirty="0" err="1" smtClean="0"/>
              <a:t>Cieux</a:t>
            </a:r>
            <a:r>
              <a:rPr lang="en-US" b="1" dirty="0" smtClean="0"/>
              <a:t> </a:t>
            </a:r>
            <a:r>
              <a:rPr lang="en-US" b="1" dirty="0" err="1" smtClean="0"/>
              <a:t>Proclament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5105400" cy="373380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Les </a:t>
            </a:r>
            <a:r>
              <a:rPr lang="fr-FR" sz="2000" b="1" dirty="0" smtClean="0">
                <a:solidFill>
                  <a:schemeClr val="tx1"/>
                </a:solidFill>
              </a:rPr>
              <a:t>Cieux proclament la Gloire du Ressuscité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Rien n'est égal à la beauté du Seigneur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À jamais  </a:t>
            </a:r>
            <a:r>
              <a:rPr lang="fr-FR" sz="2000" b="1" dirty="0" smtClean="0">
                <a:solidFill>
                  <a:srgbClr val="FF0000"/>
                </a:solidFill>
              </a:rPr>
              <a:t>il </a:t>
            </a:r>
            <a:r>
              <a:rPr lang="fr-FR" sz="2000" b="1" dirty="0" smtClean="0">
                <a:solidFill>
                  <a:srgbClr val="FF0000"/>
                </a:solidFill>
              </a:rPr>
              <a:t>sera l'Agneau sur le Trône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fléchis le genou pour l'adorer lui seul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Je </a:t>
            </a:r>
            <a:r>
              <a:rPr lang="fr-FR" sz="2000" b="1" dirty="0" smtClean="0">
                <a:solidFill>
                  <a:schemeClr val="tx1"/>
                </a:solidFill>
              </a:rPr>
              <a:t>veux chanter la Gloire du Ressuscité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l'Agneau immolé nous a racheté pour Dieu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Les </a:t>
            </a:r>
            <a:r>
              <a:rPr lang="fr-FR" sz="2000" b="1" dirty="0" smtClean="0">
                <a:solidFill>
                  <a:schemeClr val="tx1"/>
                </a:solidFill>
              </a:rPr>
              <a:t>Cieux proclament la Gloire du Ressuscité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Rien n'est égal à la bonté du </a:t>
            </a:r>
            <a:r>
              <a:rPr lang="fr-FR" sz="2000" b="1" dirty="0" smtClean="0">
                <a:solidFill>
                  <a:schemeClr val="tx1"/>
                </a:solidFill>
              </a:rPr>
              <a:t>Seigneur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Les Cieux Proclament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Cieux Proclament french</dc:title>
  <dc:creator>FRONT</dc:creator>
  <cp:lastModifiedBy>FRONT</cp:lastModifiedBy>
  <cp:revision>7</cp:revision>
  <dcterms:created xsi:type="dcterms:W3CDTF">2025-11-12T15:29:40Z</dcterms:created>
  <dcterms:modified xsi:type="dcterms:W3CDTF">2025-11-15T16:56:57Z</dcterms:modified>
</cp:coreProperties>
</file>