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2CB3B-49FC-4841-9195-75E546F09A55}" type="datetimeFigureOut">
              <a:rPr lang="en-US" smtClean="0"/>
              <a:pPr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0140A-079F-448D-B4A7-469A2C0F587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id mij Heer, o machtig Heil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81000"/>
            <a:ext cx="7162800" cy="3810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Leid mij Heer, o machtig </a:t>
            </a:r>
            <a:r>
              <a:rPr lang="nl-NL" b="1" dirty="0" smtClean="0"/>
              <a:t>Heiland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7924800" cy="48768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Leid mij, Heer, o machtig Heiland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door dit leven aan uw hand.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Ik ben zwak, maar Gij zijt machtig,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wees mijn Gids in 't barre land.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Gij mijn Sterkte, Gij mijn Leider,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vul mij met uw Geest steeds meer,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vul mij met uw Geest steeds meer.</a:t>
            </a: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endParaRPr lang="nl-NL" sz="16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Laat mij zijn een Godsgetuige,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sprekend van U meer en meer.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leid mij steeds door uwe liefde,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groeiend naar uw beeld, o Heer.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Brood des levens, Brood des hemels,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voed mij dat ik groei naar U,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voed mij dat ik groei naar U.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Laat </a:t>
            </a:r>
            <a:r>
              <a:rPr lang="nl-NL" sz="1600" b="1" dirty="0" smtClean="0">
                <a:solidFill>
                  <a:schemeClr val="tx1"/>
                </a:solidFill>
              </a:rPr>
              <a:t>door mij uw levend water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vloeien als een klare stroom.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O, Heer Jezus, 't wordt steeds later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dat uw Geest over allen koom’.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Machtig Heiland, mijn Verlosser,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kom, Heer Jezus, in uw kracht,</a:t>
            </a:r>
          </a:p>
          <a:p>
            <a:pPr algn="l"/>
            <a:r>
              <a:rPr lang="nl-NL" sz="1600" b="1" dirty="0" smtClean="0">
                <a:solidFill>
                  <a:schemeClr val="tx1"/>
                </a:solidFill>
              </a:rPr>
              <a:t>kom, Heer Jezus, in uw kracht</a:t>
            </a:r>
            <a:r>
              <a:rPr lang="nl-NL" sz="1600" b="1" dirty="0" smtClean="0">
                <a:solidFill>
                  <a:schemeClr val="tx1"/>
                </a:solidFill>
              </a:rPr>
              <a:t>.</a:t>
            </a:r>
            <a:endParaRPr lang="nl-NL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Leid mij Heer, o machtig Heiland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Leid mij Heer, o machtig Heiland dutch</dc:title>
  <dc:creator>FRONT</dc:creator>
  <cp:lastModifiedBy>FRONT</cp:lastModifiedBy>
  <cp:revision>5</cp:revision>
  <dcterms:created xsi:type="dcterms:W3CDTF">2025-11-25T21:27:00Z</dcterms:created>
  <dcterms:modified xsi:type="dcterms:W3CDTF">2025-11-26T16:02:41Z</dcterms:modified>
</cp:coreProperties>
</file>