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19910-C5A6-47BE-855C-A6B2756A3D4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B4CF-C82C-4F82-8AC6-F28A8847A6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mi Puji Nama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6096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Kami</a:t>
            </a:r>
            <a:r>
              <a:rPr lang="en-US" b="1" dirty="0"/>
              <a:t> </a:t>
            </a:r>
            <a:r>
              <a:rPr lang="en-US" b="1" dirty="0" err="1"/>
              <a:t>Puji</a:t>
            </a:r>
            <a:r>
              <a:rPr lang="en-US" b="1" dirty="0"/>
              <a:t> </a:t>
            </a:r>
            <a:r>
              <a:rPr lang="en-US" b="1" dirty="0" err="1" smtClean="0"/>
              <a:t>Nama</a:t>
            </a:r>
            <a:r>
              <a:rPr lang="en-US" b="1" dirty="0" smtClean="0"/>
              <a:t>-Mu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752600"/>
            <a:ext cx="5334000" cy="3657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</a:t>
            </a:r>
            <a:r>
              <a:rPr lang="en-US" b="1" dirty="0" err="1" smtClean="0">
                <a:solidFill>
                  <a:schemeClr val="tx1"/>
                </a:solidFill>
              </a:rPr>
              <a:t>Kami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puji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nama</a:t>
            </a:r>
            <a:r>
              <a:rPr lang="en-US" b="1" dirty="0" smtClean="0">
                <a:solidFill>
                  <a:schemeClr val="tx1"/>
                </a:solidFill>
              </a:rPr>
              <a:t>-Mu, </a:t>
            </a:r>
            <a:r>
              <a:rPr lang="en-US" b="1" dirty="0" err="1" smtClean="0">
                <a:solidFill>
                  <a:schemeClr val="tx1"/>
                </a:solidFill>
              </a:rPr>
              <a:t>dan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bertelut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menyembah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S'luruh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bumi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memuji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isi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surga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menyanyi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Tak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terbatas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kuasa</a:t>
            </a:r>
            <a:r>
              <a:rPr lang="en-US" b="1" dirty="0" smtClean="0">
                <a:solidFill>
                  <a:schemeClr val="tx1"/>
                </a:solidFill>
              </a:rPr>
              <a:t>-Mu, </a:t>
            </a:r>
            <a:r>
              <a:rPr lang="en-US" b="1" dirty="0" err="1" smtClean="0">
                <a:solidFill>
                  <a:schemeClr val="tx1"/>
                </a:solidFill>
              </a:rPr>
              <a:t>kekal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sampai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s'lamanya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</a:t>
            </a:r>
            <a:r>
              <a:rPr lang="en-US" b="1" dirty="0" err="1" smtClean="0">
                <a:solidFill>
                  <a:schemeClr val="tx1"/>
                </a:solidFill>
              </a:rPr>
              <a:t>Bersorak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memuji</a:t>
            </a:r>
            <a:r>
              <a:rPr lang="en-US" b="1" dirty="0" smtClean="0">
                <a:solidFill>
                  <a:schemeClr val="tx1"/>
                </a:solidFill>
              </a:rPr>
              <a:t>-Mu, </a:t>
            </a:r>
            <a:r>
              <a:rPr lang="en-US" b="1" dirty="0" err="1" smtClean="0">
                <a:solidFill>
                  <a:schemeClr val="tx1"/>
                </a:solidFill>
              </a:rPr>
              <a:t>surga</a:t>
            </a:r>
            <a:r>
              <a:rPr lang="en-US" b="1" dirty="0" smtClean="0">
                <a:solidFill>
                  <a:schemeClr val="tx1"/>
                </a:solidFill>
              </a:rPr>
              <a:t> pun </a:t>
            </a:r>
            <a:r>
              <a:rPr lang="en-US" b="1" dirty="0" err="1" smtClean="0">
                <a:solidFill>
                  <a:schemeClr val="tx1"/>
                </a:solidFill>
              </a:rPr>
              <a:t>penuh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nyanyi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Kerubim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Serafim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henti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memuji</a:t>
            </a:r>
            <a:r>
              <a:rPr lang="en-US" b="1" dirty="0" smtClean="0">
                <a:solidFill>
                  <a:schemeClr val="tx1"/>
                </a:solidFill>
              </a:rPr>
              <a:t>-Mu,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Kidung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surga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menggema</a:t>
            </a:r>
            <a:r>
              <a:rPr lang="en-US" b="1" dirty="0" smtClean="0">
                <a:solidFill>
                  <a:schemeClr val="tx1"/>
                </a:solidFill>
              </a:rPr>
              <a:t>, "Kudus, kudus, </a:t>
            </a:r>
            <a:r>
              <a:rPr lang="en-US" b="1" dirty="0" err="1" smtClean="0">
                <a:solidFill>
                  <a:schemeClr val="tx1"/>
                </a:solidFill>
              </a:rPr>
              <a:t>kuduslah</a:t>
            </a:r>
            <a:r>
              <a:rPr lang="en-US" b="1" dirty="0" smtClean="0">
                <a:solidFill>
                  <a:schemeClr val="tx1"/>
                </a:solidFill>
              </a:rPr>
              <a:t>."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</a:t>
            </a:r>
            <a:r>
              <a:rPr lang="en-US" b="1" dirty="0" err="1" smtClean="0">
                <a:solidFill>
                  <a:schemeClr val="tx1"/>
                </a:solidFill>
              </a:rPr>
              <a:t>Bapa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Put'ra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Roh</a:t>
            </a:r>
            <a:r>
              <a:rPr lang="en-US" b="1" dirty="0" smtClean="0">
                <a:solidFill>
                  <a:schemeClr val="tx1"/>
                </a:solidFill>
              </a:rPr>
              <a:t> Kudus, Allah yang </a:t>
            </a:r>
            <a:r>
              <a:rPr lang="en-US" b="1" dirty="0" err="1" smtClean="0">
                <a:solidFill>
                  <a:schemeClr val="tx1"/>
                </a:solidFill>
              </a:rPr>
              <a:t>Maha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kuasa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Dan </a:t>
            </a:r>
            <a:r>
              <a:rPr lang="en-US" b="1" dirty="0" err="1" smtClean="0">
                <a:solidFill>
                  <a:schemeClr val="tx1"/>
                </a:solidFill>
              </a:rPr>
              <a:t>ketiga</a:t>
            </a:r>
            <a:r>
              <a:rPr lang="en-US" b="1" dirty="0" smtClean="0">
                <a:solidFill>
                  <a:schemeClr val="tx1"/>
                </a:solidFill>
              </a:rPr>
              <a:t> yang </a:t>
            </a:r>
            <a:r>
              <a:rPr lang="en-US" b="1" dirty="0" err="1" smtClean="0">
                <a:solidFill>
                  <a:schemeClr val="tx1"/>
                </a:solidFill>
              </a:rPr>
              <a:t>Esa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s'lamanya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tak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terpisah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Kami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sujud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menyembah</a:t>
            </a:r>
            <a:r>
              <a:rPr lang="en-US" b="1" dirty="0" smtClean="0">
                <a:solidFill>
                  <a:schemeClr val="tx1"/>
                </a:solidFill>
              </a:rPr>
              <a:t>, Allah yang </a:t>
            </a:r>
            <a:r>
              <a:rPr lang="en-US" b="1" dirty="0" err="1" smtClean="0">
                <a:solidFill>
                  <a:schemeClr val="tx1"/>
                </a:solidFill>
              </a:rPr>
              <a:t>Maha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tinggi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Kami Puji Nama-Mu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Kami Puji Nama-Mu indonesia</dc:title>
  <dc:creator>FRONT</dc:creator>
  <cp:lastModifiedBy>FRONT</cp:lastModifiedBy>
  <cp:revision>6</cp:revision>
  <dcterms:created xsi:type="dcterms:W3CDTF">2025-11-04T16:57:14Z</dcterms:created>
  <dcterms:modified xsi:type="dcterms:W3CDTF">2025-11-05T14:33:17Z</dcterms:modified>
</cp:coreProperties>
</file>