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67EF-A9E9-433A-AD09-78A619231388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67CA2-5E5B-4143-9F4A-4909614974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God, We Praise Thy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685800"/>
            <a:ext cx="68580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Holy God, We Praise Thy </a:t>
            </a:r>
            <a:r>
              <a:rPr lang="en-US" b="1" dirty="0" smtClean="0"/>
              <a:t>Name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828800"/>
            <a:ext cx="7620000" cy="4495800"/>
          </a:xfrm>
        </p:spPr>
        <p:txBody>
          <a:bodyPr numCol="2">
            <a:noAutofit/>
          </a:bodyPr>
          <a:lstStyle/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1. Holy God, we praise Your Name;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Lord of all, we bow before You;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All on earth Your scepter claim,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All in heaven above adore You.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Infinite Your vast domain,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Everlasting is Your reign.</a:t>
            </a:r>
          </a:p>
          <a:p>
            <a:pPr algn="l" fontAlgn="base"/>
            <a:endParaRPr lang="en-US" sz="1800" b="1" dirty="0" smtClean="0">
              <a:solidFill>
                <a:schemeClr val="tx1"/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2. Hark, the loud celestial hymn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Angel choirs above are raising;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Cherubim and seraphim,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In unceasing chorus praising,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Fill the heavens with sweet accord: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Holy, holy, holy Lord.</a:t>
            </a:r>
          </a:p>
          <a:p>
            <a:pPr algn="l" fontAlgn="base"/>
            <a:endParaRPr lang="en-US" sz="1800" b="1" dirty="0" smtClean="0">
              <a:solidFill>
                <a:schemeClr val="tx1"/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3. All apostles join the strain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As Your sacred name they hallow;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Prophets swell the glad refrain,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And the blessed martyrs follow,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And from morn to set of sun,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Through the church the song goes on.</a:t>
            </a:r>
          </a:p>
          <a:p>
            <a:pPr algn="l" fontAlgn="base"/>
            <a:endParaRPr lang="en-US" sz="1800" b="1" dirty="0" smtClean="0">
              <a:solidFill>
                <a:schemeClr val="tx1"/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4. Holy Father, Holy Son,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Holy Spirit, Three we name You,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While in essence only One;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Undivided God we claim You,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And adoring bend the knee</a:t>
            </a:r>
          </a:p>
          <a:p>
            <a:pPr algn="l" fontAlgn="base"/>
            <a:r>
              <a:rPr lang="en-US" sz="1800" b="1" dirty="0" smtClean="0">
                <a:solidFill>
                  <a:schemeClr val="tx1"/>
                </a:solidFill>
              </a:rPr>
              <a:t>While we own the mystery.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131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God, We Praise Thy Name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God, We Praise Thy Name </dc:title>
  <dc:creator>FRONT</dc:creator>
  <cp:lastModifiedBy>FRONT</cp:lastModifiedBy>
  <cp:revision>17</cp:revision>
  <dcterms:created xsi:type="dcterms:W3CDTF">2025-10-30T01:04:55Z</dcterms:created>
  <dcterms:modified xsi:type="dcterms:W3CDTF">2025-11-01T14:18:56Z</dcterms:modified>
</cp:coreProperties>
</file>