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15AC-57A7-435D-B784-1D59E1ABB9A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6156-D8C5-46C3-9F37-8434E7A6C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15AC-57A7-435D-B784-1D59E1ABB9A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6156-D8C5-46C3-9F37-8434E7A6C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15AC-57A7-435D-B784-1D59E1ABB9A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6156-D8C5-46C3-9F37-8434E7A6C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15AC-57A7-435D-B784-1D59E1ABB9A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6156-D8C5-46C3-9F37-8434E7A6C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15AC-57A7-435D-B784-1D59E1ABB9A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6156-D8C5-46C3-9F37-8434E7A6C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15AC-57A7-435D-B784-1D59E1ABB9A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6156-D8C5-46C3-9F37-8434E7A6C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15AC-57A7-435D-B784-1D59E1ABB9A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6156-D8C5-46C3-9F37-8434E7A6C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15AC-57A7-435D-B784-1D59E1ABB9A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6156-D8C5-46C3-9F37-8434E7A6C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15AC-57A7-435D-B784-1D59E1ABB9A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6156-D8C5-46C3-9F37-8434E7A6C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15AC-57A7-435D-B784-1D59E1ABB9A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6156-D8C5-46C3-9F37-8434E7A6C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15AC-57A7-435D-B784-1D59E1ABB9A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6156-D8C5-46C3-9F37-8434E7A6C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D15AC-57A7-435D-B784-1D59E1ABB9A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6156-D8C5-46C3-9F37-8434E7A6CA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 I But Christ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ndi Ako Kundi Si K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1"/>
            <a:ext cx="54102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Hindi </a:t>
            </a:r>
            <a:r>
              <a:rPr lang="en-US" b="1" dirty="0" err="1" smtClean="0"/>
              <a:t>Ako</a:t>
            </a:r>
            <a:r>
              <a:rPr lang="en-US" b="1" dirty="0" smtClean="0"/>
              <a:t> </a:t>
            </a:r>
            <a:r>
              <a:rPr lang="en-US" b="1" dirty="0" err="1" smtClean="0"/>
              <a:t>Kundi</a:t>
            </a:r>
            <a:r>
              <a:rPr lang="en-US" b="1" dirty="0" smtClean="0"/>
              <a:t> Si </a:t>
            </a:r>
            <a:r>
              <a:rPr lang="en-US" b="1" dirty="0" err="1" smtClean="0"/>
              <a:t>Kristo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025" y="1219200"/>
            <a:ext cx="9448800" cy="4572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Hindi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parangalan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mahalin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dakilain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l"/>
            <a:r>
              <a:rPr lang="en-US" sz="1600" b="1" dirty="0" err="1" smtClean="0">
                <a:solidFill>
                  <a:schemeClr val="tx1"/>
                </a:solidFill>
              </a:rPr>
              <a:t>Kundi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Makita, </a:t>
            </a:r>
            <a:r>
              <a:rPr lang="en-US" sz="1600" b="1" dirty="0" err="1" smtClean="0">
                <a:solidFill>
                  <a:schemeClr val="tx1"/>
                </a:solidFill>
              </a:rPr>
              <a:t>makilala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marinig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Hindi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Sa </a:t>
            </a:r>
            <a:r>
              <a:rPr lang="en-US" sz="1600" b="1" dirty="0" err="1" smtClean="0">
                <a:solidFill>
                  <a:schemeClr val="tx1"/>
                </a:solidFill>
              </a:rPr>
              <a:t>bawat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tingin</a:t>
            </a:r>
            <a:r>
              <a:rPr lang="en-US" sz="1600" b="1" dirty="0" smtClean="0">
                <a:solidFill>
                  <a:schemeClr val="tx1"/>
                </a:solidFill>
              </a:rPr>
              <a:t> at kilos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Kundi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Sa </a:t>
            </a:r>
            <a:r>
              <a:rPr lang="en-US" sz="1600" b="1" dirty="0" err="1" smtClean="0">
                <a:solidFill>
                  <a:schemeClr val="tx1"/>
                </a:solidFill>
              </a:rPr>
              <a:t>bawat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salita’t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isip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O,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maligtas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kapalaluan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O,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mabighani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‘</a:t>
            </a:r>
            <a:r>
              <a:rPr lang="en-US" sz="1600" b="1" dirty="0" err="1" smtClean="0">
                <a:solidFill>
                  <a:srgbClr val="FF0000"/>
                </a:solidFill>
              </a:rPr>
              <a:t>Yo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O,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sana’y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hindi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Kundi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Kristo</a:t>
            </a:r>
            <a:r>
              <a:rPr lang="en-US" sz="1600" b="1" dirty="0" smtClean="0">
                <a:solidFill>
                  <a:srgbClr val="FF0000"/>
                </a:solidFill>
              </a:rPr>
              <a:t> Sa </a:t>
            </a:r>
            <a:r>
              <a:rPr lang="en-US" sz="1600" b="1" dirty="0" err="1" smtClean="0">
                <a:solidFill>
                  <a:srgbClr val="FF0000"/>
                </a:solidFill>
              </a:rPr>
              <a:t>buhay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smtClean="0">
                <a:solidFill>
                  <a:schemeClr val="tx1"/>
                </a:solidFill>
              </a:rPr>
              <a:t>Hindi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magpapaalwan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lumbay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Kundi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magpapahid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luha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Hindi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bubuhat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pasaning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Mahirap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Kundi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papawi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takot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. Si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pabayang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salita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Si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Walang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maingay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tunog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Si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Walang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palalong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tikas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Si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Walang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bakas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“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”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Hindi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Nagbihigay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pangangailangan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Kundi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akas</a:t>
            </a:r>
            <a:r>
              <a:rPr lang="en-US" sz="1600" b="1" dirty="0" smtClean="0">
                <a:solidFill>
                  <a:schemeClr val="tx1"/>
                </a:solidFill>
              </a:rPr>
              <a:t> at </a:t>
            </a:r>
            <a:r>
              <a:rPr lang="en-US" sz="1600" b="1" dirty="0" err="1" smtClean="0">
                <a:solidFill>
                  <a:schemeClr val="tx1"/>
                </a:solidFill>
              </a:rPr>
              <a:t>kalusugan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Si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</a:t>
            </a:r>
            <a:r>
              <a:rPr lang="en-US" sz="1600" b="1" dirty="0" smtClean="0">
                <a:solidFill>
                  <a:schemeClr val="tx1"/>
                </a:solidFill>
              </a:rPr>
              <a:t> Sa </a:t>
            </a:r>
            <a:r>
              <a:rPr lang="en-US" sz="1600" b="1" dirty="0" err="1" smtClean="0">
                <a:solidFill>
                  <a:schemeClr val="tx1"/>
                </a:solidFill>
              </a:rPr>
              <a:t>katawan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kaluluwa</a:t>
            </a:r>
            <a:r>
              <a:rPr lang="en-US" sz="1600" b="1" dirty="0" smtClean="0">
                <a:solidFill>
                  <a:schemeClr val="tx1"/>
                </a:solidFill>
              </a:rPr>
              <a:t>, at </a:t>
            </a:r>
            <a:r>
              <a:rPr lang="en-US" sz="1600" b="1" dirty="0" err="1" smtClean="0">
                <a:solidFill>
                  <a:schemeClr val="tx1"/>
                </a:solidFill>
              </a:rPr>
              <a:t>diwa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Si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mananahan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akin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5. Si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Pupuno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pangitain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Higit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luwalhati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makikita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Si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tutupad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bawat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nais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Si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lahat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akin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194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Hindi Ako Kundi Si Kristo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Hindi Ako Kundi Si Kristo tagalog</dc:title>
  <dc:creator>FRONT</dc:creator>
  <cp:lastModifiedBy>FRONT</cp:lastModifiedBy>
  <cp:revision>77</cp:revision>
  <dcterms:created xsi:type="dcterms:W3CDTF">2024-10-02T18:34:29Z</dcterms:created>
  <dcterms:modified xsi:type="dcterms:W3CDTF">2025-11-20T16:46:09Z</dcterms:modified>
</cp:coreProperties>
</file>