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6C89-1978-4887-BB97-9CF24197F381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3AFA-8980-4BA7-A3A1-0ED983E2D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6C89-1978-4887-BB97-9CF24197F381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3AFA-8980-4BA7-A3A1-0ED983E2D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6C89-1978-4887-BB97-9CF24197F381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3AFA-8980-4BA7-A3A1-0ED983E2D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6C89-1978-4887-BB97-9CF24197F381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3AFA-8980-4BA7-A3A1-0ED983E2D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6C89-1978-4887-BB97-9CF24197F381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3AFA-8980-4BA7-A3A1-0ED983E2D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6C89-1978-4887-BB97-9CF24197F381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3AFA-8980-4BA7-A3A1-0ED983E2D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6C89-1978-4887-BB97-9CF24197F381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3AFA-8980-4BA7-A3A1-0ED983E2D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6C89-1978-4887-BB97-9CF24197F381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3AFA-8980-4BA7-A3A1-0ED983E2D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6C89-1978-4887-BB97-9CF24197F381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3AFA-8980-4BA7-A3A1-0ED983E2D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6C89-1978-4887-BB97-9CF24197F381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3AFA-8980-4BA7-A3A1-0ED983E2D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6C89-1978-4887-BB97-9CF24197F381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3AFA-8980-4BA7-A3A1-0ED983E2D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6C89-1978-4887-BB97-9CF24197F381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B3AFA-8980-4BA7-A3A1-0ED983E2D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pirit of the living Go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il'ge Geest van U, o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514600"/>
            <a:ext cx="6019800" cy="631825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Heil'ge Geest van U, o </a:t>
            </a:r>
            <a:r>
              <a:rPr lang="nl-NL" b="1" dirty="0" smtClean="0">
                <a:solidFill>
                  <a:schemeClr val="bg1"/>
                </a:solidFill>
              </a:rPr>
              <a:t>God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57600"/>
            <a:ext cx="3352800" cy="3048000"/>
          </a:xfrm>
        </p:spPr>
        <p:txBody>
          <a:bodyPr>
            <a:noAutofit/>
          </a:bodyPr>
          <a:lstStyle/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Heil’ge Geest van </a:t>
            </a:r>
            <a:r>
              <a:rPr lang="nl-NL" sz="2000" b="1" dirty="0" smtClean="0">
                <a:solidFill>
                  <a:schemeClr val="bg1"/>
                </a:solidFill>
              </a:rPr>
              <a:t>U, </a:t>
            </a:r>
            <a:r>
              <a:rPr lang="nl-NL" sz="2000" b="1" dirty="0" smtClean="0">
                <a:solidFill>
                  <a:schemeClr val="bg1"/>
                </a:solidFill>
              </a:rPr>
              <a:t>o </a:t>
            </a:r>
            <a:r>
              <a:rPr lang="nl-NL" sz="2000" b="1" dirty="0" smtClean="0">
                <a:solidFill>
                  <a:schemeClr val="bg1"/>
                </a:solidFill>
              </a:rPr>
              <a:t>God</a:t>
            </a:r>
            <a:endParaRPr lang="nl-NL" sz="2000" b="1" dirty="0" smtClean="0">
              <a:solidFill>
                <a:schemeClr val="bg1"/>
              </a:solidFill>
            </a:endParaRPr>
          </a:p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Blijf </a:t>
            </a:r>
            <a:r>
              <a:rPr lang="nl-NL" sz="2000" b="1" dirty="0" smtClean="0">
                <a:solidFill>
                  <a:schemeClr val="bg1"/>
                </a:solidFill>
              </a:rPr>
              <a:t>mij steeds </a:t>
            </a:r>
            <a:r>
              <a:rPr lang="nl-NL" sz="2000" b="1" dirty="0" smtClean="0">
                <a:solidFill>
                  <a:schemeClr val="bg1"/>
                </a:solidFill>
              </a:rPr>
              <a:t>nabij</a:t>
            </a:r>
          </a:p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Heil’ge </a:t>
            </a:r>
            <a:r>
              <a:rPr lang="nl-NL" sz="2000" b="1" dirty="0" smtClean="0">
                <a:solidFill>
                  <a:schemeClr val="bg1"/>
                </a:solidFill>
              </a:rPr>
              <a:t>Geest van </a:t>
            </a:r>
            <a:r>
              <a:rPr lang="nl-NL" sz="2000" b="1" dirty="0" smtClean="0">
                <a:solidFill>
                  <a:schemeClr val="bg1"/>
                </a:solidFill>
              </a:rPr>
              <a:t>U, </a:t>
            </a:r>
            <a:r>
              <a:rPr lang="nl-NL" sz="2000" b="1" dirty="0" smtClean="0">
                <a:solidFill>
                  <a:schemeClr val="bg1"/>
                </a:solidFill>
              </a:rPr>
              <a:t>o </a:t>
            </a:r>
            <a:r>
              <a:rPr lang="nl-NL" sz="2000" b="1" dirty="0" smtClean="0">
                <a:solidFill>
                  <a:schemeClr val="bg1"/>
                </a:solidFill>
              </a:rPr>
              <a:t>God,</a:t>
            </a:r>
          </a:p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Ga </a:t>
            </a:r>
            <a:r>
              <a:rPr lang="nl-NL" sz="2000" b="1" dirty="0" smtClean="0">
                <a:solidFill>
                  <a:schemeClr val="bg1"/>
                </a:solidFill>
              </a:rPr>
              <a:t>steeds aan mijn </a:t>
            </a:r>
            <a:r>
              <a:rPr lang="nl-NL" sz="2000" b="1" dirty="0" smtClean="0">
                <a:solidFill>
                  <a:schemeClr val="bg1"/>
                </a:solidFill>
              </a:rPr>
              <a:t>zij</a:t>
            </a:r>
          </a:p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Raak </a:t>
            </a:r>
            <a:r>
              <a:rPr lang="nl-NL" sz="2000" b="1" dirty="0" smtClean="0">
                <a:solidFill>
                  <a:schemeClr val="bg1"/>
                </a:solidFill>
              </a:rPr>
              <a:t>mij, vorm </a:t>
            </a:r>
            <a:r>
              <a:rPr lang="nl-NL" sz="2000" b="1" dirty="0" smtClean="0">
                <a:solidFill>
                  <a:schemeClr val="bg1"/>
                </a:solidFill>
              </a:rPr>
              <a:t>mij</a:t>
            </a:r>
            <a:endParaRPr lang="nl-NL" sz="2000" b="1" dirty="0" smtClean="0">
              <a:solidFill>
                <a:schemeClr val="bg1"/>
              </a:solidFill>
            </a:endParaRPr>
          </a:p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Vul </a:t>
            </a:r>
            <a:r>
              <a:rPr lang="nl-NL" sz="2000" b="1" dirty="0" smtClean="0">
                <a:solidFill>
                  <a:schemeClr val="bg1"/>
                </a:solidFill>
              </a:rPr>
              <a:t>mij, werk in </a:t>
            </a:r>
            <a:r>
              <a:rPr lang="nl-NL" sz="2000" b="1" dirty="0" smtClean="0">
                <a:solidFill>
                  <a:schemeClr val="bg1"/>
                </a:solidFill>
              </a:rPr>
              <a:t>mij</a:t>
            </a:r>
            <a:endParaRPr lang="nl-NL" sz="2000" b="1" dirty="0" smtClean="0">
              <a:solidFill>
                <a:schemeClr val="bg1"/>
              </a:solidFill>
            </a:endParaRPr>
          </a:p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Heil’ge Geest van </a:t>
            </a:r>
            <a:r>
              <a:rPr lang="nl-NL" sz="2000" b="1" dirty="0" smtClean="0">
                <a:solidFill>
                  <a:schemeClr val="bg1"/>
                </a:solidFill>
              </a:rPr>
              <a:t>U, </a:t>
            </a:r>
            <a:r>
              <a:rPr lang="nl-NL" sz="2000" b="1" dirty="0" smtClean="0">
                <a:solidFill>
                  <a:schemeClr val="bg1"/>
                </a:solidFill>
              </a:rPr>
              <a:t>o God</a:t>
            </a:r>
            <a:r>
              <a:rPr lang="nl-NL" sz="2000" b="1" dirty="0" smtClean="0">
                <a:solidFill>
                  <a:schemeClr val="bg1"/>
                </a:solidFill>
              </a:rPr>
              <a:t>,</a:t>
            </a:r>
            <a:endParaRPr lang="nl-NL" sz="2000" b="1" dirty="0" smtClean="0">
              <a:solidFill>
                <a:schemeClr val="bg1"/>
              </a:solidFill>
            </a:endParaRPr>
          </a:p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Woon </a:t>
            </a:r>
            <a:r>
              <a:rPr lang="nl-NL" sz="2000" b="1" dirty="0" smtClean="0">
                <a:solidFill>
                  <a:schemeClr val="bg1"/>
                </a:solidFill>
              </a:rPr>
              <a:t>en werk in mij</a:t>
            </a:r>
            <a:r>
              <a:rPr lang="nl-NL" sz="20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56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Heil'ge Geest van U, o God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Heil'ge Geest van U, o God dutch</dc:title>
  <dc:creator>FRONT</dc:creator>
  <cp:lastModifiedBy>FRONT</cp:lastModifiedBy>
  <cp:revision>5</cp:revision>
  <dcterms:created xsi:type="dcterms:W3CDTF">2025-11-10T22:40:05Z</dcterms:created>
  <dcterms:modified xsi:type="dcterms:W3CDTF">2025-11-11T15:06:59Z</dcterms:modified>
</cp:coreProperties>
</file>