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99F3-3261-471F-A3F3-8C80F3CE517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461-5480-482B-8DA0-0B4813084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99F3-3261-471F-A3F3-8C80F3CE517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461-5480-482B-8DA0-0B4813084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99F3-3261-471F-A3F3-8C80F3CE517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461-5480-482B-8DA0-0B4813084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99F3-3261-471F-A3F3-8C80F3CE517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461-5480-482B-8DA0-0B4813084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99F3-3261-471F-A3F3-8C80F3CE517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461-5480-482B-8DA0-0B4813084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99F3-3261-471F-A3F3-8C80F3CE517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461-5480-482B-8DA0-0B4813084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99F3-3261-471F-A3F3-8C80F3CE517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461-5480-482B-8DA0-0B4813084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99F3-3261-471F-A3F3-8C80F3CE517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461-5480-482B-8DA0-0B4813084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99F3-3261-471F-A3F3-8C80F3CE517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461-5480-482B-8DA0-0B4813084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99F3-3261-471F-A3F3-8C80F3CE517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461-5480-482B-8DA0-0B4813084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99F3-3261-471F-A3F3-8C80F3CE517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461-5480-482B-8DA0-0B4813084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099F3-3261-471F-A3F3-8C80F3CE517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A2461-5480-482B-8DA0-0B48130843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íanos, oh Redentor Et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0"/>
            <a:ext cx="64008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Guíanos</a:t>
            </a:r>
            <a:r>
              <a:rPr lang="en-US" b="1" dirty="0" smtClean="0"/>
              <a:t>, oh </a:t>
            </a:r>
            <a:r>
              <a:rPr lang="en-US" b="1" dirty="0" err="1" smtClean="0"/>
              <a:t>Redentor</a:t>
            </a:r>
            <a:r>
              <a:rPr lang="en-US" b="1" dirty="0" smtClean="0"/>
              <a:t> </a:t>
            </a:r>
            <a:r>
              <a:rPr lang="en-US" b="1" dirty="0" err="1" smtClean="0"/>
              <a:t>Eterno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5638800" cy="4953000"/>
          </a:xfrm>
        </p:spPr>
        <p:txBody>
          <a:bodyPr>
            <a:noAutofit/>
          </a:bodyPr>
          <a:lstStyle/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Guíanos</a:t>
            </a:r>
            <a:r>
              <a:rPr lang="en-US" sz="1700" b="1" dirty="0" smtClean="0">
                <a:solidFill>
                  <a:schemeClr val="tx1"/>
                </a:solidFill>
              </a:rPr>
              <a:t>, oh </a:t>
            </a:r>
            <a:r>
              <a:rPr lang="en-US" sz="1700" b="1" dirty="0" err="1" smtClean="0">
                <a:solidFill>
                  <a:schemeClr val="tx1"/>
                </a:solidFill>
              </a:rPr>
              <a:t>Redentor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Eterno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s-ES" sz="1700" b="1" dirty="0" smtClean="0">
                <a:solidFill>
                  <a:schemeClr val="tx1"/>
                </a:solidFill>
              </a:rPr>
              <a:t>En </a:t>
            </a:r>
            <a:r>
              <a:rPr lang="es-ES" sz="1700" b="1" dirty="0" err="1" smtClean="0">
                <a:solidFill>
                  <a:schemeClr val="tx1"/>
                </a:solidFill>
              </a:rPr>
              <a:t>nestro</a:t>
            </a:r>
            <a:r>
              <a:rPr lang="es-ES" sz="1700" b="1" dirty="0" smtClean="0">
                <a:solidFill>
                  <a:schemeClr val="tx1"/>
                </a:solidFill>
              </a:rPr>
              <a:t> peregrinar </a:t>
            </a: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Débiles pero en </a:t>
            </a:r>
            <a:r>
              <a:rPr lang="es-ES" sz="1700" b="1" dirty="0" smtClean="0">
                <a:solidFill>
                  <a:schemeClr val="tx1"/>
                </a:solidFill>
              </a:rPr>
              <a:t>Ti </a:t>
            </a:r>
            <a:r>
              <a:rPr lang="es-ES" sz="1700" b="1" dirty="0" smtClean="0">
                <a:solidFill>
                  <a:schemeClr val="tx1"/>
                </a:solidFill>
              </a:rPr>
              <a:t>hay  fortaleza!</a:t>
            </a: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Con Tu brazo nos Sostendrás!  Pan del </a:t>
            </a:r>
            <a:r>
              <a:rPr lang="es-ES" sz="1700" b="1" dirty="0" smtClean="0">
                <a:solidFill>
                  <a:schemeClr val="tx1"/>
                </a:solidFill>
              </a:rPr>
              <a:t>Cielo</a:t>
            </a:r>
            <a:r>
              <a:rPr lang="es-ES" sz="1700" b="1" dirty="0" smtClean="0">
                <a:solidFill>
                  <a:schemeClr val="tx1"/>
                </a:solidFill>
              </a:rPr>
              <a:t>, pan del </a:t>
            </a:r>
            <a:r>
              <a:rPr lang="es-ES" sz="1700" b="1" dirty="0" smtClean="0">
                <a:solidFill>
                  <a:schemeClr val="tx1"/>
                </a:solidFill>
              </a:rPr>
              <a:t>Cielo </a:t>
            </a:r>
            <a:endParaRPr lang="es-ES" sz="17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Sácianos de </a:t>
            </a:r>
            <a:r>
              <a:rPr lang="es-ES" sz="1700" b="1" dirty="0" smtClean="0">
                <a:solidFill>
                  <a:schemeClr val="tx1"/>
                </a:solidFill>
              </a:rPr>
              <a:t>Tu </a:t>
            </a:r>
            <a:r>
              <a:rPr lang="es-ES" sz="1700" b="1" dirty="0" smtClean="0">
                <a:solidFill>
                  <a:schemeClr val="tx1"/>
                </a:solidFill>
              </a:rPr>
              <a:t>bondad Ven y Sácianos de </a:t>
            </a:r>
            <a:r>
              <a:rPr lang="es-ES" sz="1700" b="1" dirty="0" smtClean="0">
                <a:solidFill>
                  <a:schemeClr val="tx1"/>
                </a:solidFill>
              </a:rPr>
              <a:t>Tu </a:t>
            </a:r>
            <a:r>
              <a:rPr lang="es-ES" sz="1700" b="1" dirty="0" smtClean="0">
                <a:solidFill>
                  <a:schemeClr val="tx1"/>
                </a:solidFill>
              </a:rPr>
              <a:t>bondad </a:t>
            </a:r>
          </a:p>
          <a:p>
            <a:pPr algn="l"/>
            <a:endParaRPr lang="es-ES" sz="17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Ábrenos la fuerte </a:t>
            </a:r>
            <a:r>
              <a:rPr lang="es-ES" sz="1700" b="1" dirty="0" smtClean="0">
                <a:solidFill>
                  <a:schemeClr val="tx1"/>
                </a:solidFill>
              </a:rPr>
              <a:t>cristalina, </a:t>
            </a:r>
            <a:r>
              <a:rPr lang="es-ES" sz="1700" b="1" dirty="0" smtClean="0">
                <a:solidFill>
                  <a:schemeClr val="tx1"/>
                </a:solidFill>
              </a:rPr>
              <a:t>de aguas para sanidad</a:t>
            </a: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Con la Nube </a:t>
            </a:r>
            <a:r>
              <a:rPr lang="es-ES" sz="1700" b="1" dirty="0" smtClean="0">
                <a:solidFill>
                  <a:schemeClr val="tx1"/>
                </a:solidFill>
              </a:rPr>
              <a:t>y </a:t>
            </a:r>
            <a:r>
              <a:rPr lang="es-ES" sz="1700" b="1" dirty="0" smtClean="0">
                <a:solidFill>
                  <a:schemeClr val="tx1"/>
                </a:solidFill>
              </a:rPr>
              <a:t>columna </a:t>
            </a:r>
            <a:r>
              <a:rPr lang="es-ES" sz="1700" b="1" dirty="0" smtClean="0">
                <a:solidFill>
                  <a:schemeClr val="tx1"/>
                </a:solidFill>
              </a:rPr>
              <a:t>de </a:t>
            </a:r>
            <a:r>
              <a:rPr lang="es-ES" sz="1700" b="1" dirty="0" smtClean="0">
                <a:solidFill>
                  <a:schemeClr val="tx1"/>
                </a:solidFill>
              </a:rPr>
              <a:t>fuego</a:t>
            </a: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A </a:t>
            </a:r>
            <a:r>
              <a:rPr lang="es-ES" sz="1700" b="1" dirty="0" smtClean="0">
                <a:solidFill>
                  <a:schemeClr val="tx1"/>
                </a:solidFill>
              </a:rPr>
              <a:t>Tu pueblo </a:t>
            </a:r>
            <a:r>
              <a:rPr lang="es-ES" sz="1700" b="1" dirty="0" smtClean="0">
                <a:solidFill>
                  <a:schemeClr val="tx1"/>
                </a:solidFill>
              </a:rPr>
              <a:t>Señor, guiarás  Tu  libertas!, Tu libertas!</a:t>
            </a: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Protector en la  </a:t>
            </a:r>
            <a:r>
              <a:rPr lang="es-ES" sz="1700" b="1" dirty="0" err="1" smtClean="0">
                <a:solidFill>
                  <a:schemeClr val="tx1"/>
                </a:solidFill>
              </a:rPr>
              <a:t>aflicci</a:t>
            </a:r>
            <a:r>
              <a:rPr lang="en-US" sz="1700" b="1" dirty="0" smtClean="0">
                <a:solidFill>
                  <a:schemeClr val="tx1"/>
                </a:solidFill>
              </a:rPr>
              <a:t>ó</a:t>
            </a:r>
            <a:r>
              <a:rPr lang="es-ES" sz="1700" b="1" dirty="0" smtClean="0">
                <a:solidFill>
                  <a:schemeClr val="tx1"/>
                </a:solidFill>
              </a:rPr>
              <a:t>n </a:t>
            </a:r>
            <a:r>
              <a:rPr lang="es-ES" sz="1700" b="1" dirty="0" smtClean="0">
                <a:solidFill>
                  <a:schemeClr val="tx1"/>
                </a:solidFill>
              </a:rPr>
              <a:t>Protector en nuestra </a:t>
            </a:r>
            <a:r>
              <a:rPr lang="es-ES" sz="1700" b="1" dirty="0" err="1" smtClean="0">
                <a:solidFill>
                  <a:schemeClr val="tx1"/>
                </a:solidFill>
              </a:rPr>
              <a:t>aflicci</a:t>
            </a:r>
            <a:r>
              <a:rPr lang="en-US" sz="1700" b="1" dirty="0" smtClean="0">
                <a:solidFill>
                  <a:schemeClr val="tx1"/>
                </a:solidFill>
              </a:rPr>
              <a:t>ó</a:t>
            </a:r>
            <a:r>
              <a:rPr lang="es-ES" sz="1700" b="1" dirty="0" smtClean="0">
                <a:solidFill>
                  <a:schemeClr val="tx1"/>
                </a:solidFill>
              </a:rPr>
              <a:t>n</a:t>
            </a:r>
            <a:endParaRPr lang="es-ES" sz="1700" b="1" dirty="0" smtClean="0">
              <a:solidFill>
                <a:schemeClr val="tx1"/>
              </a:solidFill>
            </a:endParaRPr>
          </a:p>
          <a:p>
            <a:pPr algn="l"/>
            <a:endParaRPr lang="es-ES" sz="17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Tu poder, es Dios  nuestra  confianza  Tu grandeza se </a:t>
            </a:r>
            <a:r>
              <a:rPr lang="es-ES" sz="1700" b="1" dirty="0" err="1" smtClean="0">
                <a:solidFill>
                  <a:schemeClr val="tx1"/>
                </a:solidFill>
              </a:rPr>
              <a:t>mostr</a:t>
            </a:r>
            <a:r>
              <a:rPr lang="en-US" sz="1700" b="1" dirty="0" smtClean="0">
                <a:solidFill>
                  <a:schemeClr val="tx1"/>
                </a:solidFill>
              </a:rPr>
              <a:t>ó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A los  </a:t>
            </a:r>
            <a:r>
              <a:rPr lang="en-US" sz="1700" b="1" dirty="0" err="1" smtClean="0">
                <a:solidFill>
                  <a:schemeClr val="tx1"/>
                </a:solidFill>
              </a:rPr>
              <a:t>tuyos</a:t>
            </a:r>
            <a:r>
              <a:rPr lang="en-US" sz="1700" b="1" dirty="0" smtClean="0">
                <a:solidFill>
                  <a:schemeClr val="tx1"/>
                </a:solidFill>
              </a:rPr>
              <a:t> proto </a:t>
            </a:r>
            <a:r>
              <a:rPr lang="en-US" sz="1700" b="1" dirty="0" err="1" smtClean="0">
                <a:solidFill>
                  <a:schemeClr val="tx1"/>
                </a:solidFill>
              </a:rPr>
              <a:t>rescataste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Del </a:t>
            </a:r>
            <a:r>
              <a:rPr lang="en-US" sz="1700" b="1" dirty="0" err="1" smtClean="0">
                <a:solidFill>
                  <a:schemeClr val="tx1"/>
                </a:solidFill>
              </a:rPr>
              <a:t>camino</a:t>
            </a:r>
            <a:r>
              <a:rPr lang="en-US" sz="1700" b="1" dirty="0" smtClean="0">
                <a:solidFill>
                  <a:schemeClr val="tx1"/>
                </a:solidFill>
              </a:rPr>
              <a:t>  de </a:t>
            </a:r>
            <a:r>
              <a:rPr lang="en-US" sz="1700" b="1" dirty="0" err="1" smtClean="0">
                <a:solidFill>
                  <a:schemeClr val="tx1"/>
                </a:solidFill>
              </a:rPr>
              <a:t>perdició</a:t>
            </a:r>
            <a:r>
              <a:rPr lang="es-ES" sz="1700" b="1" dirty="0" smtClean="0">
                <a:solidFill>
                  <a:schemeClr val="tx1"/>
                </a:solidFill>
              </a:rPr>
              <a:t>n  Victorioso  aplastaste</a:t>
            </a: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Al maligno y su maldad  </a:t>
            </a:r>
            <a:r>
              <a:rPr lang="es-ES" sz="1700" b="1" dirty="0" smtClean="0">
                <a:solidFill>
                  <a:schemeClr val="tx1"/>
                </a:solidFill>
              </a:rPr>
              <a:t>Al maligno y </a:t>
            </a:r>
            <a:r>
              <a:rPr lang="es-ES" sz="1700" b="1" dirty="0" smtClean="0">
                <a:solidFill>
                  <a:schemeClr val="tx1"/>
                </a:solidFill>
              </a:rPr>
              <a:t>a su </a:t>
            </a:r>
            <a:r>
              <a:rPr lang="es-ES" sz="1700" b="1" dirty="0" smtClean="0">
                <a:solidFill>
                  <a:schemeClr val="tx1"/>
                </a:solidFill>
              </a:rPr>
              <a:t>maldad </a:t>
            </a:r>
          </a:p>
          <a:p>
            <a:pPr algn="l"/>
            <a:endParaRPr lang="es-E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Del </a:t>
            </a:r>
            <a:r>
              <a:rPr lang="es-ES" sz="1700" b="1" dirty="0" smtClean="0">
                <a:solidFill>
                  <a:schemeClr val="tx1"/>
                </a:solidFill>
              </a:rPr>
              <a:t>Jordán</a:t>
            </a:r>
            <a:r>
              <a:rPr lang="es-ES" sz="1700" b="1" dirty="0" smtClean="0">
                <a:solidFill>
                  <a:schemeClr val="tx1"/>
                </a:solidFill>
              </a:rPr>
              <a:t>, al mirar la ribera no habrá duda ni temor</a:t>
            </a: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Al  sepulcro, como al </a:t>
            </a:r>
            <a:r>
              <a:rPr lang="es-ES" sz="1700" b="1" dirty="0" smtClean="0">
                <a:solidFill>
                  <a:schemeClr val="tx1"/>
                </a:solidFill>
              </a:rPr>
              <a:t>infierno</a:t>
            </a:r>
            <a:r>
              <a:rPr lang="es-E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Jesucristo los  </a:t>
            </a:r>
            <a:r>
              <a:rPr lang="es-ES" sz="1700" b="1" dirty="0" err="1" smtClean="0">
                <a:solidFill>
                  <a:schemeClr val="tx1"/>
                </a:solidFill>
              </a:rPr>
              <a:t>derrot</a:t>
            </a:r>
            <a:r>
              <a:rPr lang="en-US" sz="1700" b="1" dirty="0" smtClean="0">
                <a:solidFill>
                  <a:schemeClr val="tx1"/>
                </a:solidFill>
              </a:rPr>
              <a:t>ó 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Aleluya</a:t>
            </a:r>
            <a:r>
              <a:rPr lang="en-US" sz="1700" b="1" dirty="0" smtClean="0">
                <a:solidFill>
                  <a:schemeClr val="tx1"/>
                </a:solidFill>
              </a:rPr>
              <a:t>!,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Aleluya</a:t>
            </a:r>
            <a:r>
              <a:rPr lang="en-US" sz="17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Cantaremos al </a:t>
            </a:r>
            <a:r>
              <a:rPr lang="es-ES" sz="1700" b="1" dirty="0" smtClean="0">
                <a:solidFill>
                  <a:schemeClr val="tx1"/>
                </a:solidFill>
              </a:rPr>
              <a:t>Señor, </a:t>
            </a:r>
            <a:r>
              <a:rPr lang="es-ES" sz="1700" b="1" dirty="0" smtClean="0">
                <a:solidFill>
                  <a:schemeClr val="tx1"/>
                </a:solidFill>
              </a:rPr>
              <a:t>Cantaremos siempre al Salvador</a:t>
            </a:r>
            <a:endParaRPr lang="es-ES" sz="17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153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Guíanos, oh Redentor Eterno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Guíanos, oh Redentor Eterno PORTUGUSE</dc:title>
  <dc:creator>FRONT</dc:creator>
  <cp:lastModifiedBy>FRONT</cp:lastModifiedBy>
  <cp:revision>27</cp:revision>
  <dcterms:created xsi:type="dcterms:W3CDTF">2025-11-20T22:17:04Z</dcterms:created>
  <dcterms:modified xsi:type="dcterms:W3CDTF">2025-11-29T17:45:40Z</dcterms:modified>
</cp:coreProperties>
</file>