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C660-06F1-460D-96F0-4C00A0BDAB8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99F47-CFA9-4336-B6A8-9DFA70D35D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d, vår Gud, vi lovar d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Gud, vår Gud, vi lovar dig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00200"/>
            <a:ext cx="6400800" cy="35052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Gud</a:t>
            </a:r>
            <a:r>
              <a:rPr lang="sv-SE" sz="1800" b="1" dirty="0" smtClean="0">
                <a:solidFill>
                  <a:schemeClr val="tx1"/>
                </a:solidFill>
              </a:rPr>
              <a:t>, vår Gud, vi lovar dig,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vi bekänner dig, o Herre,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dig som är till evig tid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tillber ändlighetens släkten.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Hela jorden, hav och land,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ärar, Fader vår, ditt namn.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Kerubim </a:t>
            </a:r>
            <a:r>
              <a:rPr lang="sv-SE" sz="1800" b="1" dirty="0" smtClean="0">
                <a:solidFill>
                  <a:schemeClr val="tx1"/>
                </a:solidFill>
              </a:rPr>
              <a:t>och serafim,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änglar, makter sjunger evigt,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ropar utan rast till dig: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Helig är du, helig, helig,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himlar, jord och allt som är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lovar, Gud, ditt majestät.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Skyn </a:t>
            </a:r>
            <a:r>
              <a:rPr lang="sv-SE" sz="1800" b="1" dirty="0" smtClean="0">
                <a:solidFill>
                  <a:schemeClr val="tx1"/>
                </a:solidFill>
              </a:rPr>
              <a:t>av vittnen lovar dig: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trons profeter och apostlar,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himlaskaran klädd i vitt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ur bedrövelsen förlossad.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Dig bekänner fröjdefullt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kyrkan hela jorden runt.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Dig</a:t>
            </a:r>
            <a:r>
              <a:rPr lang="sv-SE" sz="1800" b="1" dirty="0" smtClean="0">
                <a:solidFill>
                  <a:schemeClr val="tx1"/>
                </a:solidFill>
              </a:rPr>
              <a:t>, vår Fader, stor i nåd,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ofattbar i makt och ära,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din sanne, ende Son,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tillbedd intill jordens ändar,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din Ande, Hjälparen,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sänd till oss från himmelen.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153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Gud, vår Gud, vi lovar dig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Gud, vår Gud, vi lovar dig  SWEDISH</dc:title>
  <dc:creator>FRONT</dc:creator>
  <cp:lastModifiedBy>FRONT</cp:lastModifiedBy>
  <cp:revision>7</cp:revision>
  <dcterms:created xsi:type="dcterms:W3CDTF">2025-10-30T01:09:22Z</dcterms:created>
  <dcterms:modified xsi:type="dcterms:W3CDTF">2025-11-06T16:01:25Z</dcterms:modified>
</cp:coreProperties>
</file>