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0D518-8427-4B89-9B13-EDF37170536A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1CDD4-1A27-438B-993B-8106ADF4A5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ote God wij loven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1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Grote God wij loven </a:t>
            </a:r>
            <a:r>
              <a:rPr lang="nl-NL" b="1" dirty="0" smtClean="0"/>
              <a:t>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1905000"/>
            <a:ext cx="3276600" cy="3733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b="1" dirty="0" smtClean="0">
                <a:solidFill>
                  <a:schemeClr val="tx1"/>
                </a:solidFill>
              </a:rPr>
              <a:t>Grote God, wij loven U,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Heer, o sterkte aller sterken!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Heel de wereld buigt voor U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En </a:t>
            </a:r>
            <a:r>
              <a:rPr lang="nl-NL" b="1" dirty="0" smtClean="0">
                <a:solidFill>
                  <a:schemeClr val="tx1"/>
                </a:solidFill>
              </a:rPr>
              <a:t>bewondert uwe werken.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Die Gij waart te allen tijd,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blijft Gij ook in eeuwigheid. </a:t>
            </a:r>
          </a:p>
          <a:p>
            <a:pPr algn="l"/>
            <a:endParaRPr lang="nl-NL" b="1" dirty="0" smtClean="0">
              <a:solidFill>
                <a:schemeClr val="tx1"/>
              </a:solidFill>
            </a:endParaRP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Alles wat U prijzen kan,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U, de Eeuwge, Ongeziene,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looft uw liefd' en zingt ervan.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Alle englen, die Udienen,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Roepen </a:t>
            </a:r>
            <a:r>
              <a:rPr lang="nl-NL" b="1" dirty="0" smtClean="0">
                <a:solidFill>
                  <a:schemeClr val="tx1"/>
                </a:solidFill>
              </a:rPr>
              <a:t>U nooit lovensmoe: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'Heilig, heilig, heilig' toe</a:t>
            </a:r>
            <a:r>
              <a:rPr lang="nl-NL" b="1" dirty="0" smtClean="0">
                <a:solidFill>
                  <a:schemeClr val="tx1"/>
                </a:solidFill>
              </a:rPr>
              <a:t>!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Grote God wij loven 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Grote God wij loven U DUTCH</dc:title>
  <dc:creator>FRONT</dc:creator>
  <cp:lastModifiedBy>FRONT</cp:lastModifiedBy>
  <cp:revision>5</cp:revision>
  <dcterms:created xsi:type="dcterms:W3CDTF">2025-10-30T21:05:28Z</dcterms:created>
  <dcterms:modified xsi:type="dcterms:W3CDTF">2025-11-03T14:20:49Z</dcterms:modified>
</cp:coreProperties>
</file>