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D131-1170-4636-9F6A-EEFFE2F4282F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8A5C4-0535-41E9-B896-E74A1B3C35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ote God, aan U die 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Grote God, aan U die </a:t>
            </a:r>
            <a:r>
              <a:rPr lang="nl-NL" b="1" dirty="0" smtClean="0"/>
              <a:t>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752600"/>
            <a:ext cx="6781800" cy="47244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1. Grote God, aan U die eer!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Heerlik is waar U regeer;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Hemels </a:t>
            </a:r>
            <a:r>
              <a:rPr lang="nl-NL" sz="1800" b="1" dirty="0" smtClean="0">
                <a:solidFill>
                  <a:schemeClr val="tx1"/>
                </a:solidFill>
              </a:rPr>
              <a:t>is u majesteit;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Heilig </a:t>
            </a:r>
            <a:r>
              <a:rPr lang="nl-NL" sz="1800" b="1" dirty="0" smtClean="0">
                <a:solidFill>
                  <a:schemeClr val="tx1"/>
                </a:solidFill>
              </a:rPr>
              <a:t>u geregtigheid.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 wat alles onderhou,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 is ewig en getrou.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2. In genade, groot en ryk,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Bou </a:t>
            </a:r>
            <a:r>
              <a:rPr lang="nl-NL" sz="1800" b="1" dirty="0" smtClean="0">
                <a:solidFill>
                  <a:schemeClr val="tx1"/>
                </a:solidFill>
              </a:rPr>
              <a:t>U, Heer, u koninkryk.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Voordat ek kon kies, kon vra,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Het </a:t>
            </a:r>
            <a:r>
              <a:rPr lang="nl-NL" sz="1800" b="1" dirty="0" smtClean="0">
                <a:solidFill>
                  <a:schemeClr val="tx1"/>
                </a:solidFill>
              </a:rPr>
              <a:t>u Seun my vloek gedra.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Ek kon vind: U’t my gekry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Voor </a:t>
            </a:r>
            <a:r>
              <a:rPr lang="nl-NL" sz="1800" b="1" dirty="0" smtClean="0">
                <a:solidFill>
                  <a:schemeClr val="tx1"/>
                </a:solidFill>
              </a:rPr>
              <a:t>ek nog my skuld bely</a:t>
            </a:r>
            <a:r>
              <a:rPr lang="nl-NL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3. </a:t>
            </a:r>
            <a:r>
              <a:rPr lang="nl-NL" sz="1800" b="1" dirty="0" smtClean="0">
                <a:solidFill>
                  <a:schemeClr val="tx1"/>
                </a:solidFill>
              </a:rPr>
              <a:t>U, oor alles God en Hoof,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Open </a:t>
            </a:r>
            <a:r>
              <a:rPr lang="nl-NL" sz="1800" b="1" dirty="0" smtClean="0">
                <a:solidFill>
                  <a:schemeClr val="tx1"/>
                </a:solidFill>
              </a:rPr>
              <a:t>oë van geloof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Dat </a:t>
            </a:r>
            <a:r>
              <a:rPr lang="nl-NL" sz="1800" b="1" dirty="0" smtClean="0">
                <a:solidFill>
                  <a:schemeClr val="tx1"/>
                </a:solidFill>
              </a:rPr>
              <a:t>ons sien, geen goed of kwaad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Word </a:t>
            </a:r>
            <a:r>
              <a:rPr lang="nl-NL" sz="1800" b="1" dirty="0" smtClean="0">
                <a:solidFill>
                  <a:schemeClr val="tx1"/>
                </a:solidFill>
              </a:rPr>
              <a:t>aan toeval oorgelaat: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Bokant ons begrip, verstand,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Hou </a:t>
            </a:r>
            <a:r>
              <a:rPr lang="nl-NL" sz="1800" b="1" dirty="0" smtClean="0">
                <a:solidFill>
                  <a:schemeClr val="tx1"/>
                </a:solidFill>
              </a:rPr>
              <a:t>U al wat is in stand.</a:t>
            </a:r>
          </a:p>
          <a:p>
            <a:pPr algn="l"/>
            <a:endParaRPr lang="nl-NL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Grote God, aan U die eer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Grote God, aan U die eer AFRIKAAN</dc:title>
  <dc:creator>FRONT</dc:creator>
  <cp:lastModifiedBy>FRONT</cp:lastModifiedBy>
  <cp:revision>9</cp:revision>
  <dcterms:created xsi:type="dcterms:W3CDTF">2025-10-31T12:52:38Z</dcterms:created>
  <dcterms:modified xsi:type="dcterms:W3CDTF">2025-11-07T20:15:15Z</dcterms:modified>
</cp:coreProperties>
</file>