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2D1-00D3-47BD-A903-1C6AC040B49D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0C22A-C623-4B4B-8A63-9FAA7D449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2D1-00D3-47BD-A903-1C6AC040B49D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0C22A-C623-4B4B-8A63-9FAA7D449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2D1-00D3-47BD-A903-1C6AC040B49D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0C22A-C623-4B4B-8A63-9FAA7D449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2D1-00D3-47BD-A903-1C6AC040B49D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0C22A-C623-4B4B-8A63-9FAA7D449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2D1-00D3-47BD-A903-1C6AC040B49D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0C22A-C623-4B4B-8A63-9FAA7D449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2D1-00D3-47BD-A903-1C6AC040B49D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0C22A-C623-4B4B-8A63-9FAA7D449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2D1-00D3-47BD-A903-1C6AC040B49D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0C22A-C623-4B4B-8A63-9FAA7D449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2D1-00D3-47BD-A903-1C6AC040B49D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0C22A-C623-4B4B-8A63-9FAA7D449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2D1-00D3-47BD-A903-1C6AC040B49D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0C22A-C623-4B4B-8A63-9FAA7D449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2D1-00D3-47BD-A903-1C6AC040B49D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0C22A-C623-4B4B-8A63-9FAA7D449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2D1-00D3-47BD-A903-1C6AC040B49D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0C22A-C623-4B4B-8A63-9FAA7D449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5D2D1-00D3-47BD-A903-1C6AC040B49D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0C22A-C623-4B4B-8A63-9FAA7D4498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oßer Gott, wir loben d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6096000" cy="533399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Großer Gott, wir loben </a:t>
            </a:r>
            <a:r>
              <a:rPr lang="de-DE" b="1" dirty="0" smtClean="0"/>
              <a:t>dich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676400"/>
            <a:ext cx="6400800" cy="419100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Großer </a:t>
            </a:r>
            <a:r>
              <a:rPr lang="de-DE" sz="1600" b="1" dirty="0" smtClean="0">
                <a:solidFill>
                  <a:schemeClr val="tx1"/>
                </a:solidFill>
              </a:rPr>
              <a:t>Gott, wir loben </a:t>
            </a:r>
            <a:r>
              <a:rPr lang="de-DE" sz="1600" b="1" dirty="0" smtClean="0">
                <a:solidFill>
                  <a:schemeClr val="tx1"/>
                </a:solidFill>
              </a:rPr>
              <a:t>dich,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Herr, wir preisen deine Stärke.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Vor </a:t>
            </a:r>
            <a:r>
              <a:rPr lang="de-DE" sz="1600" b="1" dirty="0" smtClean="0">
                <a:solidFill>
                  <a:schemeClr val="tx1"/>
                </a:solidFill>
              </a:rPr>
              <a:t>dir neigt die Erde sich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Und </a:t>
            </a:r>
            <a:r>
              <a:rPr lang="de-DE" sz="1600" b="1" dirty="0" smtClean="0">
                <a:solidFill>
                  <a:schemeClr val="tx1"/>
                </a:solidFill>
              </a:rPr>
              <a:t>bewundert deine Werke.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Wie du warst vor aller Zeit,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So </a:t>
            </a:r>
            <a:r>
              <a:rPr lang="de-DE" sz="1600" b="1" dirty="0" smtClean="0">
                <a:solidFill>
                  <a:schemeClr val="tx1"/>
                </a:solidFill>
              </a:rPr>
              <a:t>bleibst du in Ewigkeit.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Alles</a:t>
            </a:r>
            <a:r>
              <a:rPr lang="de-DE" sz="1600" b="1" dirty="0" smtClean="0">
                <a:solidFill>
                  <a:schemeClr val="tx1"/>
                </a:solidFill>
              </a:rPr>
              <a:t>, was dich preisen kann,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Cherubim und Seraphinen,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Stimmen </a:t>
            </a:r>
            <a:r>
              <a:rPr lang="de-DE" sz="1600" b="1" dirty="0" smtClean="0">
                <a:solidFill>
                  <a:schemeClr val="tx1"/>
                </a:solidFill>
              </a:rPr>
              <a:t>dir ein Loblied an,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Alle </a:t>
            </a:r>
            <a:r>
              <a:rPr lang="de-DE" sz="1600" b="1" dirty="0" smtClean="0">
                <a:solidFill>
                  <a:schemeClr val="tx1"/>
                </a:solidFill>
              </a:rPr>
              <a:t>Engel, die dir dienen,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Rufen </a:t>
            </a:r>
            <a:r>
              <a:rPr lang="de-DE" sz="1600" b="1" dirty="0" smtClean="0">
                <a:solidFill>
                  <a:schemeClr val="tx1"/>
                </a:solidFill>
              </a:rPr>
              <a:t>dir stets ohne Ruh: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„Heilig, heilig, heilig!“ zu.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Heilig</a:t>
            </a:r>
            <a:r>
              <a:rPr lang="de-DE" sz="1600" b="1" dirty="0" smtClean="0">
                <a:solidFill>
                  <a:schemeClr val="tx1"/>
                </a:solidFill>
              </a:rPr>
              <a:t>, Herr Gott Zebaoth!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Heilig, Herr der Himmelsheere!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Starker Helfer in der Not!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Himmel, Erde, Luft und Meere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Sind </a:t>
            </a:r>
            <a:r>
              <a:rPr lang="de-DE" sz="1600" b="1" dirty="0" smtClean="0">
                <a:solidFill>
                  <a:schemeClr val="tx1"/>
                </a:solidFill>
              </a:rPr>
              <a:t>erfüllt von deinem Ruhm;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Alles </a:t>
            </a:r>
            <a:r>
              <a:rPr lang="de-DE" sz="1600" b="1" dirty="0" smtClean="0">
                <a:solidFill>
                  <a:schemeClr val="tx1"/>
                </a:solidFill>
              </a:rPr>
              <a:t>ist dein Eigentum.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Herr</a:t>
            </a:r>
            <a:r>
              <a:rPr lang="de-DE" sz="1600" b="1" dirty="0" smtClean="0">
                <a:solidFill>
                  <a:schemeClr val="tx1"/>
                </a:solidFill>
              </a:rPr>
              <a:t>, erbarm, erbarme dich!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Auf uns komme, Herr, dein Segen!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Deine Güte zeige sich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Allen der Verheißung wegen.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Auf dich hoffen wir allein;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Lass uns nicht verloren sein!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156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Großer Gott, wir loben dich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Großer Gott, wir loben dich GERMAN</dc:title>
  <dc:creator>FRONT</dc:creator>
  <cp:lastModifiedBy>FRONT</cp:lastModifiedBy>
  <cp:revision>13</cp:revision>
  <dcterms:created xsi:type="dcterms:W3CDTF">2025-10-30T01:06:48Z</dcterms:created>
  <dcterms:modified xsi:type="dcterms:W3CDTF">2025-11-01T15:09:14Z</dcterms:modified>
</cp:coreProperties>
</file>