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F79D-466E-4C6F-B8DD-0EF23E9701F3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EAB-0036-416A-9B81-16E3879DE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F79D-466E-4C6F-B8DD-0EF23E9701F3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EAB-0036-416A-9B81-16E3879DE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F79D-466E-4C6F-B8DD-0EF23E9701F3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EAB-0036-416A-9B81-16E3879DE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F79D-466E-4C6F-B8DD-0EF23E9701F3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EAB-0036-416A-9B81-16E3879DE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F79D-466E-4C6F-B8DD-0EF23E9701F3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EAB-0036-416A-9B81-16E3879DE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F79D-466E-4C6F-B8DD-0EF23E9701F3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EAB-0036-416A-9B81-16E3879DE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F79D-466E-4C6F-B8DD-0EF23E9701F3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EAB-0036-416A-9B81-16E3879DE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F79D-466E-4C6F-B8DD-0EF23E9701F3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EAB-0036-416A-9B81-16E3879DE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F79D-466E-4C6F-B8DD-0EF23E9701F3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EAB-0036-416A-9B81-16E3879DE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F79D-466E-4C6F-B8DD-0EF23E9701F3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EAB-0036-416A-9B81-16E3879DE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F79D-466E-4C6F-B8DD-0EF23E9701F3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EAB-0036-416A-9B81-16E3879DE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9F79D-466E-4C6F-B8DD-0EF23E9701F3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18EAB-0036-416A-9B81-16E3879DEF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God, We Praise Thy Name1 copy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and Dieu, nous te béniss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2400"/>
            <a:ext cx="6858000" cy="45720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Grand Dieu, nous te bénissons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95400" y="1600200"/>
            <a:ext cx="7848600" cy="48006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fr-FR" b="1" dirty="0" smtClean="0"/>
              <a:t>1. </a:t>
            </a:r>
            <a:r>
              <a:rPr lang="fr-FR" b="1" dirty="0" smtClean="0"/>
              <a:t>Grand Dieu, nous te bénissons,</a:t>
            </a:r>
          </a:p>
          <a:p>
            <a:r>
              <a:rPr lang="fr-FR" b="1" dirty="0" smtClean="0"/>
              <a:t>Nous célébrons tes louanges ;</a:t>
            </a:r>
          </a:p>
          <a:p>
            <a:r>
              <a:rPr lang="fr-FR" b="1" dirty="0" smtClean="0"/>
              <a:t>Éternel, nous t'exaltons</a:t>
            </a:r>
          </a:p>
          <a:p>
            <a:r>
              <a:rPr lang="fr-FR" b="1" dirty="0" smtClean="0"/>
              <a:t>De concert avec les anges,</a:t>
            </a:r>
          </a:p>
          <a:p>
            <a:r>
              <a:rPr lang="fr-FR" b="1" dirty="0" smtClean="0"/>
              <a:t>Et prosternés devant toi,</a:t>
            </a:r>
          </a:p>
          <a:p>
            <a:r>
              <a:rPr lang="fr-FR" b="1" dirty="0" smtClean="0"/>
              <a:t>Nous t'adorons, ô grand Roi!</a:t>
            </a:r>
          </a:p>
          <a:p>
            <a:r>
              <a:rPr lang="fr-FR" b="1" dirty="0" smtClean="0"/>
              <a:t>Et prosternés devant toi,</a:t>
            </a:r>
          </a:p>
          <a:p>
            <a:r>
              <a:rPr lang="fr-FR" b="1" dirty="0" smtClean="0"/>
              <a:t>Nous t'adorons, ô grand Roi!</a:t>
            </a:r>
          </a:p>
          <a:p>
            <a:r>
              <a:rPr lang="fr-FR" b="1" dirty="0" smtClean="0"/>
              <a:t> </a:t>
            </a:r>
            <a:endParaRPr lang="fr-FR" b="1" dirty="0" smtClean="0"/>
          </a:p>
          <a:p>
            <a:r>
              <a:rPr lang="fr-FR" b="1" dirty="0" smtClean="0"/>
              <a:t>3. </a:t>
            </a:r>
            <a:r>
              <a:rPr lang="fr-FR" b="1" dirty="0" smtClean="0"/>
              <a:t>Saint, saint, saint est l'Éternel,</a:t>
            </a:r>
          </a:p>
          <a:p>
            <a:r>
              <a:rPr lang="fr-FR" b="1" dirty="0" smtClean="0"/>
              <a:t>Le Seigneur, Dieu des armées!</a:t>
            </a:r>
          </a:p>
          <a:p>
            <a:r>
              <a:rPr lang="fr-FR" b="1" dirty="0" smtClean="0"/>
              <a:t>Son pouvoir est immortel;</a:t>
            </a:r>
          </a:p>
          <a:p>
            <a:r>
              <a:rPr lang="fr-FR" b="1" dirty="0" smtClean="0"/>
              <a:t>Ses œuvres partout semées</a:t>
            </a:r>
          </a:p>
          <a:p>
            <a:r>
              <a:rPr lang="fr-FR" b="1" dirty="0" smtClean="0"/>
              <a:t>Font éclater sa grandeur,</a:t>
            </a:r>
          </a:p>
          <a:p>
            <a:r>
              <a:rPr lang="fr-FR" b="1" dirty="0" smtClean="0"/>
              <a:t>Sa majesté, sa splendeur.</a:t>
            </a:r>
          </a:p>
          <a:p>
            <a:r>
              <a:rPr lang="fr-FR" b="1" dirty="0" smtClean="0"/>
              <a:t>Font éclater sa grandeur,</a:t>
            </a:r>
          </a:p>
          <a:p>
            <a:r>
              <a:rPr lang="fr-FR" b="1" dirty="0" smtClean="0"/>
              <a:t>Sa majesté, sa splendeur</a:t>
            </a:r>
            <a:r>
              <a:rPr lang="fr-FR" b="1" dirty="0" smtClean="0"/>
              <a:t>.</a:t>
            </a:r>
          </a:p>
          <a:p>
            <a:r>
              <a:rPr lang="fr-FR" b="1" dirty="0" smtClean="0"/>
              <a:t>5</a:t>
            </a:r>
            <a:r>
              <a:rPr lang="fr-FR" b="1" dirty="0" smtClean="0"/>
              <a:t>. </a:t>
            </a:r>
            <a:r>
              <a:rPr lang="fr-FR" b="1" dirty="0" smtClean="0"/>
              <a:t>Gloire soit au Saint-Esprit!</a:t>
            </a:r>
          </a:p>
          <a:p>
            <a:r>
              <a:rPr lang="fr-FR" b="1" dirty="0" smtClean="0"/>
              <a:t>Gloire soit à Dieu le Père!</a:t>
            </a:r>
          </a:p>
          <a:p>
            <a:r>
              <a:rPr lang="fr-FR" b="1" dirty="0" smtClean="0"/>
              <a:t>Gloire soit à Jésus-Christ</a:t>
            </a:r>
          </a:p>
          <a:p>
            <a:r>
              <a:rPr lang="fr-FR" b="1" dirty="0" smtClean="0"/>
              <a:t>Notre Sauveur, notre Frère!</a:t>
            </a:r>
          </a:p>
          <a:p>
            <a:r>
              <a:rPr lang="fr-FR" b="1" dirty="0" smtClean="0"/>
              <a:t>Son immense charité</a:t>
            </a:r>
          </a:p>
          <a:p>
            <a:r>
              <a:rPr lang="fr-FR" b="1" dirty="0" smtClean="0"/>
              <a:t>Dure à perpétuité.</a:t>
            </a:r>
          </a:p>
          <a:p>
            <a:r>
              <a:rPr lang="fr-FR" b="1" dirty="0" smtClean="0"/>
              <a:t>Son immense charité</a:t>
            </a:r>
          </a:p>
          <a:p>
            <a:r>
              <a:rPr lang="fr-FR" b="1" dirty="0" smtClean="0"/>
              <a:t>Dure à perpétuité.</a:t>
            </a:r>
            <a:endParaRPr lang="fr-F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141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Grand Dieu, nous te bénissons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 Dieu, nous te bénissons  FRENCH</dc:title>
  <dc:creator>FRONT</dc:creator>
  <cp:lastModifiedBy>FRONT</cp:lastModifiedBy>
  <cp:revision>14</cp:revision>
  <dcterms:created xsi:type="dcterms:W3CDTF">2025-10-30T01:05:36Z</dcterms:created>
  <dcterms:modified xsi:type="dcterms:W3CDTF">2025-11-07T19:07:46Z</dcterms:modified>
</cp:coreProperties>
</file>