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9F0F5-5DC4-417F-BDC5-85AF1CBBE5A3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6AF8E-A2C6-4714-B51D-34D603D1DD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eist der Freude, Heil'ger Ge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200400"/>
            <a:ext cx="6934200" cy="457201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Geist der Freude, Heil'ger Geist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95800"/>
            <a:ext cx="6248400" cy="1600200"/>
          </a:xfrm>
        </p:spPr>
        <p:txBody>
          <a:bodyPr>
            <a:normAutofit/>
          </a:bodyPr>
          <a:lstStyle/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Geist der Freude, Heil'ger Geist, fall' auf uns herab. 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Geist der Freude, Heil'ger Geist, fall' auf uns herab. 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Heile uns, fülle uns, lehre uns, sende uns.</a:t>
            </a:r>
          </a:p>
          <a:p>
            <a:pPr algn="l"/>
            <a:r>
              <a:rPr lang="de-DE" sz="2000" b="1" dirty="0" smtClean="0">
                <a:solidFill>
                  <a:schemeClr val="bg1"/>
                </a:solidFill>
              </a:rPr>
              <a:t>Geist der Freude, Heil'ger Geist, fall' auf uns herab. 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Geist der Freude, Heil'ger Geist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Geist der Freude Heil'ger Geist german</dc:title>
  <dc:creator>FRONT</dc:creator>
  <cp:lastModifiedBy>FRONT</cp:lastModifiedBy>
  <cp:revision>10</cp:revision>
  <dcterms:created xsi:type="dcterms:W3CDTF">2025-11-08T20:04:39Z</dcterms:created>
  <dcterms:modified xsi:type="dcterms:W3CDTF">2025-11-12T16:40:31Z</dcterms:modified>
</cp:coreProperties>
</file>