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0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0087-130A-4378-820E-AF32EF9CE395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36A3-6585-48B1-BA63-459E893B18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0087-130A-4378-820E-AF32EF9CE395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36A3-6585-48B1-BA63-459E893B18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0087-130A-4378-820E-AF32EF9CE395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36A3-6585-48B1-BA63-459E893B18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0087-130A-4378-820E-AF32EF9CE395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36A3-6585-48B1-BA63-459E893B18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0087-130A-4378-820E-AF32EF9CE395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36A3-6585-48B1-BA63-459E893B18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0087-130A-4378-820E-AF32EF9CE395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36A3-6585-48B1-BA63-459E893B18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0087-130A-4378-820E-AF32EF9CE395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36A3-6585-48B1-BA63-459E893B18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0087-130A-4378-820E-AF32EF9CE395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36A3-6585-48B1-BA63-459E893B18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0087-130A-4378-820E-AF32EF9CE395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36A3-6585-48B1-BA63-459E893B18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0087-130A-4378-820E-AF32EF9CE395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36A3-6585-48B1-BA63-459E893B18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0087-130A-4378-820E-AF32EF9CE395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36A3-6585-48B1-BA63-459E893B18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40087-130A-4378-820E-AF32EF9CE395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936A3-6585-48B1-BA63-459E893B184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pirit of the living God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pirit of the Living God PIANO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819400"/>
            <a:ext cx="5562600" cy="55562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Espiritung</a:t>
            </a:r>
            <a:r>
              <a:rPr lang="en-US" b="1" dirty="0" smtClean="0">
                <a:solidFill>
                  <a:schemeClr val="bg1"/>
                </a:solidFill>
              </a:rPr>
              <a:t> Banal </a:t>
            </a:r>
            <a:r>
              <a:rPr lang="en-US" b="1" dirty="0" err="1" smtClean="0">
                <a:solidFill>
                  <a:schemeClr val="bg1"/>
                </a:solidFill>
              </a:rPr>
              <a:t>ng</a:t>
            </a:r>
            <a:r>
              <a:rPr lang="en-US" b="1" dirty="0" smtClean="0">
                <a:solidFill>
                  <a:schemeClr val="bg1"/>
                </a:solidFill>
              </a:rPr>
              <a:t> Dios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114800"/>
            <a:ext cx="5105400" cy="2286000"/>
          </a:xfrm>
        </p:spPr>
        <p:txBody>
          <a:bodyPr>
            <a:normAutofit/>
          </a:bodyPr>
          <a:lstStyle/>
          <a:p>
            <a:pPr algn="l"/>
            <a:r>
              <a:rPr lang="da-DK" sz="2400" b="1" dirty="0" smtClean="0">
                <a:solidFill>
                  <a:schemeClr val="bg1"/>
                </a:solidFill>
              </a:rPr>
              <a:t>Espiritung banal ng Dios Puspusin </a:t>
            </a:r>
            <a:r>
              <a:rPr lang="da-DK" sz="2400" b="1" dirty="0" smtClean="0">
                <a:solidFill>
                  <a:schemeClr val="bg1"/>
                </a:solidFill>
              </a:rPr>
              <a:t>ako.</a:t>
            </a:r>
            <a:endParaRPr lang="da-DK" sz="2400" b="1" dirty="0" smtClean="0">
              <a:solidFill>
                <a:schemeClr val="bg1"/>
              </a:solidFill>
            </a:endParaRPr>
          </a:p>
          <a:p>
            <a:pPr algn="l"/>
            <a:r>
              <a:rPr lang="da-DK" sz="2400" b="1" dirty="0" smtClean="0">
                <a:solidFill>
                  <a:schemeClr val="bg1"/>
                </a:solidFill>
              </a:rPr>
              <a:t>Espiritung banal ng Dios Puspusin </a:t>
            </a:r>
            <a:r>
              <a:rPr lang="da-DK" sz="2400" b="1" dirty="0" smtClean="0">
                <a:solidFill>
                  <a:schemeClr val="bg1"/>
                </a:solidFill>
              </a:rPr>
              <a:t>ako.</a:t>
            </a:r>
            <a:endParaRPr lang="da-DK" sz="2400" b="1" dirty="0" smtClean="0">
              <a:solidFill>
                <a:schemeClr val="bg1"/>
              </a:solidFill>
            </a:endParaRPr>
          </a:p>
          <a:p>
            <a:pPr algn="l"/>
            <a:r>
              <a:rPr lang="da-DK" sz="2400" b="1" dirty="0" smtClean="0">
                <a:solidFill>
                  <a:schemeClr val="bg1"/>
                </a:solidFill>
              </a:rPr>
              <a:t>Sa madlang kasalanan Linisin </a:t>
            </a:r>
            <a:r>
              <a:rPr lang="da-DK" sz="2400" b="1" dirty="0" smtClean="0">
                <a:solidFill>
                  <a:schemeClr val="bg1"/>
                </a:solidFill>
              </a:rPr>
              <a:t>mo.</a:t>
            </a:r>
            <a:endParaRPr lang="da-DK" sz="2400" b="1" dirty="0" smtClean="0">
              <a:solidFill>
                <a:schemeClr val="bg1"/>
              </a:solidFill>
            </a:endParaRPr>
          </a:p>
          <a:p>
            <a:pPr algn="l"/>
            <a:r>
              <a:rPr lang="da-DK" sz="2400" b="1" dirty="0" smtClean="0">
                <a:solidFill>
                  <a:schemeClr val="bg1"/>
                </a:solidFill>
              </a:rPr>
              <a:t>Hubugin at gawing bago</a:t>
            </a:r>
          </a:p>
          <a:p>
            <a:pPr algn="l"/>
            <a:r>
              <a:rPr lang="da-DK" sz="2400" b="1" dirty="0" smtClean="0">
                <a:solidFill>
                  <a:schemeClr val="bg1"/>
                </a:solidFill>
              </a:rPr>
              <a:t>Espiritung banal ng Dios Puspusin </a:t>
            </a:r>
            <a:r>
              <a:rPr lang="da-DK" sz="2400" b="1" dirty="0" smtClean="0">
                <a:solidFill>
                  <a:schemeClr val="bg1"/>
                </a:solidFill>
              </a:rPr>
              <a:t>ako.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Espiritung Banal ng Dios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Espiritung Banal Ng Dios tagalog</dc:title>
  <dc:creator>FRONT</dc:creator>
  <cp:lastModifiedBy>FRONT</cp:lastModifiedBy>
  <cp:revision>11</cp:revision>
  <dcterms:created xsi:type="dcterms:W3CDTF">2025-11-09T00:52:16Z</dcterms:created>
  <dcterms:modified xsi:type="dcterms:W3CDTF">2025-11-13T17:41:42Z</dcterms:modified>
</cp:coreProperties>
</file>