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713" autoAdjust="0"/>
  </p:normalViewPr>
  <p:slideViewPr>
    <p:cSldViewPr>
      <p:cViewPr varScale="1">
        <p:scale>
          <a:sx n="113" d="100"/>
          <a:sy n="113" d="100"/>
        </p:scale>
        <p:origin x="-24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2DC6A-5EB2-43A0-8BCA-A47B809EDB9A}" type="datetimeFigureOut">
              <a:rPr lang="en-US" smtClean="0"/>
              <a:pPr/>
              <a:t>11/10/2025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10A3A-B39F-4CD2-9882-90A14AE2B36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pirit of the living God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Espíritu del Trino Dio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3124200"/>
            <a:ext cx="5105400" cy="6096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chemeClr val="bg1"/>
                </a:solidFill>
              </a:rPr>
              <a:t>Espíritu</a:t>
            </a:r>
            <a:r>
              <a:rPr lang="en-US" b="1" dirty="0">
                <a:solidFill>
                  <a:schemeClr val="bg1"/>
                </a:solidFill>
              </a:rPr>
              <a:t> del </a:t>
            </a:r>
            <a:r>
              <a:rPr lang="en-US" b="1" dirty="0" err="1">
                <a:solidFill>
                  <a:schemeClr val="bg1"/>
                </a:solidFill>
              </a:rPr>
              <a:t>Trino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Dios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191000"/>
            <a:ext cx="4800600" cy="1981200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chemeClr val="bg1"/>
                </a:solidFill>
              </a:rPr>
              <a:t>Espíritu del trino </a:t>
            </a:r>
            <a:r>
              <a:rPr lang="es-ES" sz="2000" b="1" dirty="0" smtClean="0">
                <a:solidFill>
                  <a:schemeClr val="bg1"/>
                </a:solidFill>
              </a:rPr>
              <a:t>Dios, </a:t>
            </a:r>
            <a:r>
              <a:rPr lang="es-ES" sz="2000" b="1" dirty="0" smtClean="0">
                <a:solidFill>
                  <a:schemeClr val="bg1"/>
                </a:solidFill>
              </a:rPr>
              <a:t>ven sobre </a:t>
            </a:r>
            <a:r>
              <a:rPr lang="es-ES" sz="2000" b="1" dirty="0" smtClean="0">
                <a:solidFill>
                  <a:schemeClr val="bg1"/>
                </a:solidFill>
              </a:rPr>
              <a:t>mi</a:t>
            </a:r>
            <a:r>
              <a:rPr lang="es-ES" sz="2000" b="1" dirty="0" smtClean="0">
                <a:solidFill>
                  <a:schemeClr val="bg1"/>
                </a:solidFill>
              </a:rPr>
              <a:t>,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l"/>
            <a:r>
              <a:rPr lang="es-ES" sz="2000" b="1" dirty="0" smtClean="0">
                <a:solidFill>
                  <a:schemeClr val="bg1"/>
                </a:solidFill>
              </a:rPr>
              <a:t>Espíritu del trino Dios, ven sobre mi,</a:t>
            </a:r>
          </a:p>
          <a:p>
            <a:pPr algn="l"/>
            <a:r>
              <a:rPr lang="es-ES" sz="2000" b="1" dirty="0" smtClean="0">
                <a:solidFill>
                  <a:schemeClr val="bg1"/>
                </a:solidFill>
              </a:rPr>
              <a:t>Quebrántame, Consúmeme, </a:t>
            </a:r>
            <a:endParaRPr lang="es-ES" sz="2000" b="1" dirty="0" smtClean="0">
              <a:solidFill>
                <a:schemeClr val="bg1"/>
              </a:solidFill>
            </a:endParaRPr>
          </a:p>
          <a:p>
            <a:pPr algn="l"/>
            <a:r>
              <a:rPr lang="es-ES" sz="2000" b="1" dirty="0" smtClean="0">
                <a:solidFill>
                  <a:schemeClr val="bg1"/>
                </a:solidFill>
              </a:rPr>
              <a:t>Transfórmame </a:t>
            </a:r>
            <a:r>
              <a:rPr lang="es-ES" sz="2000" b="1" dirty="0" smtClean="0">
                <a:solidFill>
                  <a:schemeClr val="bg1"/>
                </a:solidFill>
              </a:rPr>
              <a:t>y </a:t>
            </a:r>
            <a:r>
              <a:rPr lang="vi-VN" sz="2000" b="1" dirty="0" smtClean="0">
                <a:solidFill>
                  <a:schemeClr val="bg1"/>
                </a:solidFill>
              </a:rPr>
              <a:t>lléname</a:t>
            </a:r>
            <a:r>
              <a:rPr lang="es-ES" sz="2000" b="1" dirty="0" smtClean="0">
                <a:solidFill>
                  <a:schemeClr val="bg1"/>
                </a:solidFill>
              </a:rPr>
              <a:t>.</a:t>
            </a:r>
          </a:p>
          <a:p>
            <a:pPr algn="l"/>
            <a:r>
              <a:rPr lang="es-ES" sz="2000" b="1" dirty="0" smtClean="0">
                <a:solidFill>
                  <a:schemeClr val="bg1"/>
                </a:solidFill>
              </a:rPr>
              <a:t>Espíritu </a:t>
            </a:r>
            <a:r>
              <a:rPr lang="es-ES" sz="2000" b="1" dirty="0" smtClean="0">
                <a:solidFill>
                  <a:schemeClr val="bg1"/>
                </a:solidFill>
              </a:rPr>
              <a:t>del trino </a:t>
            </a:r>
            <a:r>
              <a:rPr lang="es-ES" sz="2000" b="1" dirty="0" smtClean="0">
                <a:solidFill>
                  <a:schemeClr val="bg1"/>
                </a:solidFill>
              </a:rPr>
              <a:t>Dios, </a:t>
            </a:r>
            <a:r>
              <a:rPr lang="es-ES" sz="2000" b="1" dirty="0" smtClean="0">
                <a:solidFill>
                  <a:schemeClr val="bg1"/>
                </a:solidFill>
              </a:rPr>
              <a:t>ven sobre mi</a:t>
            </a:r>
            <a:r>
              <a:rPr lang="es-ES" sz="2000" b="1" dirty="0" smtClean="0">
                <a:solidFill>
                  <a:schemeClr val="bg1"/>
                </a:solidFill>
              </a:rPr>
              <a:t>, </a:t>
            </a:r>
            <a:r>
              <a:rPr lang="es-ES" sz="2000" b="1" dirty="0" smtClean="0">
                <a:solidFill>
                  <a:schemeClr val="bg1"/>
                </a:solidFill>
              </a:rPr>
              <a:t>Amén</a:t>
            </a:r>
            <a:endParaRPr lang="en-US" sz="20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40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Espíritu del Trino Dios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Espíritu del Trino Dios spanish</dc:title>
  <dc:creator>FRONT</dc:creator>
  <cp:lastModifiedBy>FRONT</cp:lastModifiedBy>
  <cp:revision>18</cp:revision>
  <dcterms:created xsi:type="dcterms:W3CDTF">2025-11-08T20:08:56Z</dcterms:created>
  <dcterms:modified xsi:type="dcterms:W3CDTF">2025-11-10T15:51:40Z</dcterms:modified>
</cp:coreProperties>
</file>