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00ED-0EB8-4E34-B0A3-0CAA721DF98E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2A35B-1B31-424F-991F-E6A4E2B8D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pírito do Trino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352800"/>
            <a:ext cx="49530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Espírito</a:t>
            </a:r>
            <a:r>
              <a:rPr lang="en-US" b="1" dirty="0">
                <a:solidFill>
                  <a:schemeClr val="bg1"/>
                </a:solidFill>
              </a:rPr>
              <a:t> do </a:t>
            </a:r>
            <a:r>
              <a:rPr lang="en-US" b="1" dirty="0" err="1">
                <a:solidFill>
                  <a:schemeClr val="bg1"/>
                </a:solidFill>
              </a:rPr>
              <a:t>Trino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Deus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495800"/>
            <a:ext cx="5181600" cy="18288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Espírito do trino Deus, vem sobre mim,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Espírito do trino Deus, vem sobre mim.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Quebranta-me, consola-me,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Transforma-me, transborda-me;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Espírito do trino </a:t>
            </a:r>
            <a:r>
              <a:rPr lang="pt-BR" sz="2000" b="1" dirty="0" smtClean="0">
                <a:solidFill>
                  <a:schemeClr val="bg1"/>
                </a:solidFill>
              </a:rPr>
              <a:t>Deus, </a:t>
            </a:r>
            <a:r>
              <a:rPr lang="pt-BR" sz="2000" b="1" dirty="0" smtClean="0">
                <a:solidFill>
                  <a:schemeClr val="bg1"/>
                </a:solidFill>
              </a:rPr>
              <a:t>vem sobre mim. </a:t>
            </a:r>
            <a:r>
              <a:rPr lang="pt-BR" sz="2000" b="1" dirty="0" smtClean="0">
                <a:solidFill>
                  <a:schemeClr val="bg1"/>
                </a:solidFill>
              </a:rPr>
              <a:t>Amém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Espírito do Trino Deus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Espírito do Trino Deus portuguse</dc:title>
  <dc:creator>FRONT</dc:creator>
  <cp:lastModifiedBy>FRONT</cp:lastModifiedBy>
  <cp:revision>8</cp:revision>
  <dcterms:created xsi:type="dcterms:W3CDTF">2025-11-08T20:12:43Z</dcterms:created>
  <dcterms:modified xsi:type="dcterms:W3CDTF">2025-11-10T15:00:51Z</dcterms:modified>
</cp:coreProperties>
</file>