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04AE8-013D-4EBB-A306-ACE389E0049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A7DD8-9E53-4400-B40F-7C35ADB8B8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Én hirdetem az élő Úr dicséreté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Én hirdetem az élő Úr dicséretét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590800"/>
            <a:ext cx="4876800" cy="2667000"/>
          </a:xfrm>
        </p:spPr>
        <p:txBody>
          <a:bodyPr>
            <a:normAutofit/>
          </a:bodyPr>
          <a:lstStyle/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Én hirdetem az élõ Úr dicséretét</a:t>
            </a:r>
          </a:p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Értem halt meg, feláldozta az életét.</a:t>
            </a:r>
          </a:p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Örökké hű az Úr,</a:t>
            </a:r>
          </a:p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Mint Bárány ül a trónon!</a:t>
            </a:r>
          </a:p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Meghajtom térdemet és</a:t>
            </a:r>
          </a:p>
          <a:p>
            <a:pPr algn="l"/>
            <a:r>
              <a:rPr lang="hu-HU" sz="2400" b="1" dirty="0" smtClean="0">
                <a:solidFill>
                  <a:schemeClr val="tx1"/>
                </a:solidFill>
              </a:rPr>
              <a:t>Õt magasztalom!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Én hirdetem az élő Úr dicséretét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Én hirdetem hungary</dc:title>
  <dc:creator>FRONT</dc:creator>
  <cp:lastModifiedBy>FRONT</cp:lastModifiedBy>
  <cp:revision>7</cp:revision>
  <dcterms:created xsi:type="dcterms:W3CDTF">2025-11-12T18:10:28Z</dcterms:created>
  <dcterms:modified xsi:type="dcterms:W3CDTF">2025-11-15T17:14:32Z</dcterms:modified>
</cp:coreProperties>
</file>