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FB9C5-F86D-4406-86D8-1F0E7DBE5508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A484-9AA9-46F7-BF51-67DC7836C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FB9C5-F86D-4406-86D8-1F0E7DBE5508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A484-9AA9-46F7-BF51-67DC7836C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FB9C5-F86D-4406-86D8-1F0E7DBE5508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A484-9AA9-46F7-BF51-67DC7836C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FB9C5-F86D-4406-86D8-1F0E7DBE5508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A484-9AA9-46F7-BF51-67DC7836C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FB9C5-F86D-4406-86D8-1F0E7DBE5508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A484-9AA9-46F7-BF51-67DC7836C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FB9C5-F86D-4406-86D8-1F0E7DBE5508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A484-9AA9-46F7-BF51-67DC7836C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FB9C5-F86D-4406-86D8-1F0E7DBE5508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A484-9AA9-46F7-BF51-67DC7836C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FB9C5-F86D-4406-86D8-1F0E7DBE5508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A484-9AA9-46F7-BF51-67DC7836C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FB9C5-F86D-4406-86D8-1F0E7DBE5508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A484-9AA9-46F7-BF51-67DC7836C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FB9C5-F86D-4406-86D8-1F0E7DBE5508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A484-9AA9-46F7-BF51-67DC7836C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FB9C5-F86D-4406-86D8-1F0E7DBE5508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A484-9AA9-46F7-BF51-67DC7836C1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FB9C5-F86D-4406-86D8-1F0E7DBE5508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DA484-9AA9-46F7-BF51-67DC7836C1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t I But Christ1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t I But Christ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52399"/>
            <a:ext cx="6705600" cy="609601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Di na ako, ang ituboy si </a:t>
            </a:r>
            <a:r>
              <a:rPr lang="it-IT" b="1" dirty="0" smtClean="0"/>
              <a:t>Cristo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295400"/>
            <a:ext cx="8458200" cy="48006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Di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ituboy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si</a:t>
            </a:r>
            <a:r>
              <a:rPr lang="en-US" sz="1800" b="1" dirty="0" smtClean="0">
                <a:solidFill>
                  <a:schemeClr val="tx1"/>
                </a:solidFill>
              </a:rPr>
              <a:t> Cristo,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Di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madayag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madungog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Si Cristo </a:t>
            </a:r>
            <a:r>
              <a:rPr lang="en-US" sz="1800" b="1" dirty="0" err="1" smtClean="0">
                <a:solidFill>
                  <a:schemeClr val="tx1"/>
                </a:solidFill>
              </a:rPr>
              <a:t>ra’s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matag</a:t>
            </a:r>
            <a:r>
              <a:rPr lang="en-US" sz="1800" b="1" dirty="0" smtClean="0">
                <a:solidFill>
                  <a:schemeClr val="tx1"/>
                </a:solidFill>
              </a:rPr>
              <a:t> tan-aw </a:t>
            </a:r>
            <a:r>
              <a:rPr lang="en-US" sz="1800" b="1" dirty="0" err="1" smtClean="0">
                <a:solidFill>
                  <a:schemeClr val="tx1"/>
                </a:solidFill>
              </a:rPr>
              <a:t>ug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lihok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Sa </a:t>
            </a:r>
            <a:r>
              <a:rPr lang="en-US" sz="1800" b="1" dirty="0" err="1" smtClean="0">
                <a:solidFill>
                  <a:schemeClr val="tx1"/>
                </a:solidFill>
              </a:rPr>
              <a:t>matag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hunahuna’g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pamulong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 </a:t>
            </a:r>
            <a:r>
              <a:rPr lang="en-US" sz="1800" b="1" dirty="0" err="1" smtClean="0">
                <a:solidFill>
                  <a:srgbClr val="FF0000"/>
                </a:solidFill>
              </a:rPr>
              <a:t>Ginoo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luwasa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ako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kaugalingon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Hangtud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dili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ako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Mabuhi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</a:t>
            </a:r>
            <a:r>
              <a:rPr lang="en-US" sz="1800" b="1" dirty="0" smtClean="0">
                <a:solidFill>
                  <a:srgbClr val="FF0000"/>
                </a:solidFill>
              </a:rPr>
              <a:t> Cristo.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Di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maghupay’s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kasubo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Di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magpahid’s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luha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Cristo ray </a:t>
            </a:r>
            <a:r>
              <a:rPr lang="en-US" sz="1800" b="1" dirty="0" err="1" smtClean="0">
                <a:solidFill>
                  <a:schemeClr val="tx1"/>
                </a:solidFill>
              </a:rPr>
              <a:t>makahaw</a:t>
            </a:r>
            <a:r>
              <a:rPr lang="en-US" sz="1800" b="1" dirty="0" smtClean="0">
                <a:solidFill>
                  <a:schemeClr val="tx1"/>
                </a:solidFill>
              </a:rPr>
              <a:t>-as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kabug</a:t>
            </a:r>
            <a:r>
              <a:rPr lang="en-US" sz="1800" b="1" dirty="0" smtClean="0">
                <a:solidFill>
                  <a:schemeClr val="tx1"/>
                </a:solidFill>
              </a:rPr>
              <a:t>-at,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Cristo ray </a:t>
            </a:r>
            <a:r>
              <a:rPr lang="en-US" sz="1800" b="1" dirty="0" err="1" smtClean="0">
                <a:solidFill>
                  <a:schemeClr val="tx1"/>
                </a:solidFill>
              </a:rPr>
              <a:t>magkalma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kahadlok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Cristo </a:t>
            </a:r>
            <a:r>
              <a:rPr lang="en-US" sz="1800" b="1" dirty="0" err="1" smtClean="0">
                <a:solidFill>
                  <a:schemeClr val="tx1"/>
                </a:solidFill>
              </a:rPr>
              <a:t>gani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walay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pagtabitabi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Cristo </a:t>
            </a:r>
            <a:r>
              <a:rPr lang="en-US" sz="1800" b="1" dirty="0" err="1" smtClean="0">
                <a:solidFill>
                  <a:schemeClr val="tx1"/>
                </a:solidFill>
              </a:rPr>
              <a:t>gani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magkapuliki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Di </a:t>
            </a:r>
            <a:r>
              <a:rPr lang="en-US" sz="1800" b="1" dirty="0" err="1" smtClean="0">
                <a:solidFill>
                  <a:schemeClr val="tx1"/>
                </a:solidFill>
              </a:rPr>
              <a:t>magsapayan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kaugalingon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Si Cristo </a:t>
            </a:r>
            <a:r>
              <a:rPr lang="en-US" sz="1800" b="1" dirty="0" err="1" smtClean="0">
                <a:solidFill>
                  <a:schemeClr val="tx1"/>
                </a:solidFill>
              </a:rPr>
              <a:t>ra</a:t>
            </a:r>
            <a:r>
              <a:rPr lang="en-US" sz="1800" b="1" dirty="0" smtClean="0">
                <a:solidFill>
                  <a:schemeClr val="tx1"/>
                </a:solidFill>
              </a:rPr>
              <a:t>, way </a:t>
            </a:r>
            <a:r>
              <a:rPr lang="en-US" sz="1800" b="1" dirty="0" err="1" smtClean="0">
                <a:solidFill>
                  <a:schemeClr val="tx1"/>
                </a:solidFill>
              </a:rPr>
              <a:t>makitang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ako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4. Cristo ray </a:t>
            </a:r>
            <a:r>
              <a:rPr lang="en-US" sz="1800" b="1" dirty="0" err="1" smtClean="0">
                <a:solidFill>
                  <a:schemeClr val="tx1"/>
                </a:solidFill>
              </a:rPr>
              <a:t>magsangkap’s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panginahanglan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Cristo ray </a:t>
            </a:r>
            <a:r>
              <a:rPr lang="en-US" sz="1800" b="1" dirty="0" err="1" smtClean="0">
                <a:solidFill>
                  <a:schemeClr val="tx1"/>
                </a:solidFill>
              </a:rPr>
              <a:t>kusog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ug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kahimsog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Cristo </a:t>
            </a:r>
            <a:r>
              <a:rPr lang="en-US" sz="1800" b="1" dirty="0" err="1" smtClean="0">
                <a:solidFill>
                  <a:schemeClr val="tx1"/>
                </a:solidFill>
              </a:rPr>
              <a:t>ra’s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espiritu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kalag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lawas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Ikinabuhi</a:t>
            </a:r>
            <a:r>
              <a:rPr lang="en-US" sz="1800" b="1" dirty="0" smtClean="0">
                <a:solidFill>
                  <a:schemeClr val="tx1"/>
                </a:solidFill>
              </a:rPr>
              <a:t> Ka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gyud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nako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5. </a:t>
            </a:r>
            <a:r>
              <a:rPr lang="en-US" sz="1800" b="1" dirty="0" err="1" smtClean="0">
                <a:solidFill>
                  <a:schemeClr val="tx1"/>
                </a:solidFill>
              </a:rPr>
              <a:t>S’ya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unyay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magpuno’s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panan-awon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Makita </a:t>
            </a:r>
            <a:r>
              <a:rPr lang="en-US" sz="1800" b="1" dirty="0" err="1" smtClean="0">
                <a:solidFill>
                  <a:schemeClr val="tx1"/>
                </a:solidFill>
              </a:rPr>
              <a:t>nang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labaw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himaya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Si Cristo ray </a:t>
            </a:r>
            <a:r>
              <a:rPr lang="en-US" sz="1800" b="1" dirty="0" err="1" smtClean="0">
                <a:solidFill>
                  <a:schemeClr val="tx1"/>
                </a:solidFill>
              </a:rPr>
              <a:t>magtuman’s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pangandoy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S’ya</a:t>
            </a:r>
            <a:r>
              <a:rPr lang="en-US" sz="1800" b="1" dirty="0" smtClean="0">
                <a:solidFill>
                  <a:schemeClr val="tx1"/>
                </a:solidFill>
              </a:rPr>
              <a:t> ray </a:t>
            </a:r>
            <a:r>
              <a:rPr lang="en-US" sz="1800" b="1" dirty="0" err="1" smtClean="0">
                <a:solidFill>
                  <a:schemeClr val="tx1"/>
                </a:solidFill>
              </a:rPr>
              <a:t>mahimong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tanan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tanan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170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 na ako, ang ituboy si Cristo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 na ako, ang ituboy si Cristo cebuano</dc:title>
  <dc:creator>FRONT</dc:creator>
  <cp:lastModifiedBy>FRONT</cp:lastModifiedBy>
  <cp:revision>6</cp:revision>
  <dcterms:created xsi:type="dcterms:W3CDTF">2025-11-17T17:07:31Z</dcterms:created>
  <dcterms:modified xsi:type="dcterms:W3CDTF">2025-11-20T16:30:31Z</dcterms:modified>
</cp:coreProperties>
</file>