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2DB9-5D01-49A4-A318-34BCAB3EC670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EAD7-CB78-432B-A1BC-1474BDB6FC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us Eterno a Vós Lou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"/>
            <a:ext cx="5562600" cy="4572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Deus Eterno a Vós </a:t>
            </a:r>
            <a:r>
              <a:rPr lang="pt-BR" b="1" dirty="0" smtClean="0"/>
              <a:t>Louvo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685800"/>
            <a:ext cx="5181600" cy="38100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1. Deus eterno a vós louvor. Glória à vossa Majestade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Anjos e homens com fervor. Vos adoram, Deus Trindade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Cante a terra com amor, Santo, Santo é o Senhor.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Cante a terra com amor, Santo, Santo é o Senhor.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2. Pai Eterno, a criação, que tirastes vós do nada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Repousando em vossa mão um acorde imenso brada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Quem me fez foi vosso Amor Glória a Vós, Pai Criador.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Quem me fez foi vosso Amor Glória a Vós, Pai Criador.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3. Filho eterno, nosso irmão. Vossa morte deu-nos vida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Vosso sangue, a salvação, toda a Igreja, agradecida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Louva, exalta a Vós, Jesus. Glória canta a vossa cruz.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Louva, exalta a Vós, Jesus. Glória canta a vossa cruz.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4. Deus Espírito, Sol de amor. Procedeis do Pai, do Filho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Vossos dons sempre mandais a nós pobres que cantamos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Santo, Santo é o Senhor, Uno e Trino, Deus de amor.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Santo, Santo é o Senhor, Uno e Trino, Deus de amor</a:t>
            </a:r>
            <a:r>
              <a:rPr lang="pt-BR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Deus Eterno a Vós Louvo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Eterno a Vós Louvo PORTUGUSE</dc:title>
  <dc:creator>FRONT</dc:creator>
  <cp:lastModifiedBy>FRONT</cp:lastModifiedBy>
  <cp:revision>6</cp:revision>
  <dcterms:created xsi:type="dcterms:W3CDTF">2025-10-30T01:07:54Z</dcterms:created>
  <dcterms:modified xsi:type="dcterms:W3CDTF">2025-11-04T14:40:42Z</dcterms:modified>
</cp:coreProperties>
</file>