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0595E-50AF-4F4E-8B38-FF4AD38AFBBC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E39D3-CDD2-4D0D-B16A-3C0C695C83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0595E-50AF-4F4E-8B38-FF4AD38AFBBC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E39D3-CDD2-4D0D-B16A-3C0C695C83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0595E-50AF-4F4E-8B38-FF4AD38AFBBC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E39D3-CDD2-4D0D-B16A-3C0C695C83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0595E-50AF-4F4E-8B38-FF4AD38AFBBC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E39D3-CDD2-4D0D-B16A-3C0C695C83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0595E-50AF-4F4E-8B38-FF4AD38AFBBC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E39D3-CDD2-4D0D-B16A-3C0C695C83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0595E-50AF-4F4E-8B38-FF4AD38AFBBC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E39D3-CDD2-4D0D-B16A-3C0C695C83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0595E-50AF-4F4E-8B38-FF4AD38AFBBC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E39D3-CDD2-4D0D-B16A-3C0C695C83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0595E-50AF-4F4E-8B38-FF4AD38AFBBC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E39D3-CDD2-4D0D-B16A-3C0C695C83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0595E-50AF-4F4E-8B38-FF4AD38AFBBC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E39D3-CDD2-4D0D-B16A-3C0C695C83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0595E-50AF-4F4E-8B38-FF4AD38AFBBC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E39D3-CDD2-4D0D-B16A-3C0C695C83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0595E-50AF-4F4E-8B38-FF4AD38AFBBC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E39D3-CDD2-4D0D-B16A-3C0C695C83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0595E-50AF-4F4E-8B38-FF4AD38AFBBC}" type="datetimeFigureOut">
              <a:rPr lang="en-US" smtClean="0"/>
              <a:pPr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E39D3-CDD2-4D0D-B16A-3C0C695C836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heaven declares.png"/>
          <p:cNvPicPr>
            <a:picLocks noChangeAspect="1"/>
          </p:cNvPicPr>
          <p:nvPr userDrawn="1"/>
        </p:nvPicPr>
        <p:blipFill>
          <a:blip r:embed="rId14">
            <a:lum bright="3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r Himmel zeug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1"/>
            <a:ext cx="41148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Der</a:t>
            </a:r>
            <a:r>
              <a:rPr lang="en-US" b="1" dirty="0"/>
              <a:t> </a:t>
            </a:r>
            <a:r>
              <a:rPr lang="en-US" b="1" dirty="0" err="1"/>
              <a:t>Himmel</a:t>
            </a:r>
            <a:r>
              <a:rPr lang="en-US" b="1" dirty="0"/>
              <a:t> </a:t>
            </a:r>
            <a:r>
              <a:rPr lang="en-US" b="1" dirty="0" err="1" smtClean="0"/>
              <a:t>zeugt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600200"/>
            <a:ext cx="4114800" cy="4191000"/>
          </a:xfrm>
        </p:spPr>
        <p:txBody>
          <a:bodyPr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/>
                </a:solidFill>
              </a:rPr>
              <a:t>Der Himmel zeugt</a:t>
            </a:r>
          </a:p>
          <a:p>
            <a:pPr algn="l"/>
            <a:r>
              <a:rPr lang="de-DE" sz="1800" b="1" dirty="0" smtClean="0">
                <a:solidFill>
                  <a:schemeClr val="tx1"/>
                </a:solidFill>
              </a:rPr>
              <a:t>Von </a:t>
            </a:r>
            <a:r>
              <a:rPr lang="de-DE" sz="1800" b="1" dirty="0" smtClean="0">
                <a:solidFill>
                  <a:schemeClr val="tx1"/>
                </a:solidFill>
              </a:rPr>
              <a:t>de‍‍r Herrlichkeit de‍‍s Herr de‍‍r Herrn.</a:t>
            </a:r>
          </a:p>
          <a:p>
            <a:pPr algn="l"/>
            <a:r>
              <a:rPr lang="de-DE" sz="1800" b="1" dirty="0" smtClean="0">
                <a:solidFill>
                  <a:schemeClr val="tx1"/>
                </a:solidFill>
              </a:rPr>
              <a:t>Wer ist im gleich,</a:t>
            </a:r>
          </a:p>
          <a:p>
            <a:pPr algn="l"/>
            <a:r>
              <a:rPr lang="de-DE" sz="1800" b="1" dirty="0" smtClean="0">
                <a:solidFill>
                  <a:schemeClr val="tx1"/>
                </a:solidFill>
              </a:rPr>
              <a:t>Dem </a:t>
            </a:r>
            <a:r>
              <a:rPr lang="de-DE" sz="1800" b="1" dirty="0" smtClean="0">
                <a:solidFill>
                  <a:schemeClr val="tx1"/>
                </a:solidFill>
              </a:rPr>
              <a:t>einzig Aufe‍‍rstand‍‍enen?</a:t>
            </a:r>
          </a:p>
          <a:p>
            <a:pPr algn="l"/>
            <a:endParaRPr lang="de-DE" sz="18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In Ewigkeit bi‍‍st du,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Das </a:t>
            </a:r>
            <a:r>
              <a:rPr lang="de-DE" sz="1800" b="1" dirty="0" smtClean="0">
                <a:solidFill>
                  <a:srgbClr val="FF0000"/>
                </a:solidFill>
              </a:rPr>
              <a:t>Lamm auf Gottes Thron.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Ich beuge meine Knie,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Und </a:t>
            </a:r>
            <a:r>
              <a:rPr lang="de-DE" sz="1800" b="1" dirty="0" smtClean="0">
                <a:solidFill>
                  <a:srgbClr val="FF0000"/>
                </a:solidFill>
              </a:rPr>
              <a:t>bete an den Sohn.</a:t>
            </a:r>
          </a:p>
          <a:p>
            <a:pPr algn="l"/>
            <a:endParaRPr lang="de-DE" sz="18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/>
                </a:solidFill>
              </a:rPr>
              <a:t>Ver‍‍kündigt laut</a:t>
            </a:r>
          </a:p>
          <a:p>
            <a:pPr algn="l"/>
            <a:r>
              <a:rPr lang="de-DE" sz="1800" b="1" dirty="0" smtClean="0">
                <a:solidFill>
                  <a:schemeClr val="tx1"/>
                </a:solidFill>
              </a:rPr>
              <a:t>Die </a:t>
            </a:r>
            <a:r>
              <a:rPr lang="de-DE" sz="1800" b="1" dirty="0" smtClean="0">
                <a:solidFill>
                  <a:schemeClr val="tx1"/>
                </a:solidFill>
              </a:rPr>
              <a:t>Herrlichkeit des Herrn der Herrn,</a:t>
            </a:r>
          </a:p>
          <a:p>
            <a:pPr algn="l"/>
            <a:r>
              <a:rPr lang="de-DE" sz="1800" b="1" dirty="0" smtClean="0">
                <a:solidFill>
                  <a:schemeClr val="tx1"/>
                </a:solidFill>
              </a:rPr>
              <a:t>Der </a:t>
            </a:r>
            <a:r>
              <a:rPr lang="de-DE" sz="1800" b="1" dirty="0" smtClean="0">
                <a:solidFill>
                  <a:schemeClr val="tx1"/>
                </a:solidFill>
              </a:rPr>
              <a:t>geopfert ward</a:t>
            </a:r>
          </a:p>
          <a:p>
            <a:pPr algn="l"/>
            <a:r>
              <a:rPr lang="de-DE" sz="1800" b="1" dirty="0" smtClean="0">
                <a:solidFill>
                  <a:schemeClr val="tx1"/>
                </a:solidFill>
              </a:rPr>
              <a:t>Die </a:t>
            </a:r>
            <a:r>
              <a:rPr lang="de-DE" sz="1800" b="1" dirty="0" smtClean="0">
                <a:solidFill>
                  <a:schemeClr val="tx1"/>
                </a:solidFill>
              </a:rPr>
              <a:t>Menschheit zu </a:t>
            </a:r>
            <a:r>
              <a:rPr lang="de-DE" sz="1800" b="1" dirty="0" smtClean="0">
                <a:solidFill>
                  <a:schemeClr val="tx1"/>
                </a:solidFill>
              </a:rPr>
              <a:t>erlös‍‍en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62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Der Himmel zeugt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 Himmel zeugt german</dc:title>
  <dc:creator>FRONT</dc:creator>
  <cp:lastModifiedBy>FRONT</cp:lastModifiedBy>
  <cp:revision>6</cp:revision>
  <dcterms:created xsi:type="dcterms:W3CDTF">2025-11-12T18:07:28Z</dcterms:created>
  <dcterms:modified xsi:type="dcterms:W3CDTF">2025-11-17T01:25:59Z</dcterms:modified>
</cp:coreProperties>
</file>