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AADDA-88E4-4F04-AD67-904455057620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01125-7814-48FF-8AA2-62014BE283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t I But Christ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077200" cy="5334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Cristo, no yo, sea honrado y exaltado </a:t>
            </a:r>
            <a:br>
              <a:rPr lang="es-E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8991600" cy="44958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1. Cristo, no yo, sea͜ honrado y͜ exaltado,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no yo, se pueda siempre ver;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no yo, en todas mis palabras,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no yo, sea dado͜ a conocer.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¡Oh, que me salves del yo, Señor!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¡Oh, que me pierda͜ en Ti!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¡Oh, que no surja ya más yo!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¡Mas viva Cristo͜ en mí!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2. Cristo, no yo, al suavizar tristezas,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no yo, al llanto sosegar;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no yo, alzando toda carga,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no yo, al miedo͜ apaciguar.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3</a:t>
            </a:r>
            <a:r>
              <a:rPr lang="es-ES" sz="1600" b="1" dirty="0" smtClean="0">
                <a:solidFill>
                  <a:schemeClr val="tx1"/>
                </a:solidFill>
              </a:rPr>
              <a:t>. Cristo más bien, que un hablar ocioso,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más bien, que͜ estéril trabajar;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más bien, que͜ el engreído ego,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más bien, que͜ el yo manifestar.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4. Cristo, no yo, en mis necesidades,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Cristo, no yo, mi fuerza͜ y mi suplir;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cubriendo͜ espíritu, alma͜ y cuerpo,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¡Oh, que Tu vida vivas, Cristo,͜ en mí!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5. Cristo, será mi único ensueño,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Gloria excelsa pronto yo veré;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será el fin de mis anhelos,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mi todo͜ en todo ha de ser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245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Cristo, no yo, sea honrado y exaltado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soy yo sino Cristo en mí spanish</dc:title>
  <dc:creator>FRONT</dc:creator>
  <cp:lastModifiedBy>FRONT</cp:lastModifiedBy>
  <cp:revision>9</cp:revision>
  <dcterms:created xsi:type="dcterms:W3CDTF">2025-11-17T13:50:56Z</dcterms:created>
  <dcterms:modified xsi:type="dcterms:W3CDTF">2025-11-19T16:18:43Z</dcterms:modified>
</cp:coreProperties>
</file>