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484F-2869-4E55-9EED-97284274A22C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54F-DFE4-4A04-8550-B7B6006D4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484F-2869-4E55-9EED-97284274A22C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54F-DFE4-4A04-8550-B7B6006D4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484F-2869-4E55-9EED-97284274A22C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54F-DFE4-4A04-8550-B7B6006D4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484F-2869-4E55-9EED-97284274A22C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54F-DFE4-4A04-8550-B7B6006D4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484F-2869-4E55-9EED-97284274A22C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54F-DFE4-4A04-8550-B7B6006D4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484F-2869-4E55-9EED-97284274A22C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54F-DFE4-4A04-8550-B7B6006D4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484F-2869-4E55-9EED-97284274A22C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54F-DFE4-4A04-8550-B7B6006D4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484F-2869-4E55-9EED-97284274A22C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54F-DFE4-4A04-8550-B7B6006D4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484F-2869-4E55-9EED-97284274A22C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54F-DFE4-4A04-8550-B7B6006D4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484F-2869-4E55-9EED-97284274A22C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54F-DFE4-4A04-8550-B7B6006D4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484F-2869-4E55-9EED-97284274A22C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CB54F-DFE4-4A04-8550-B7B6006D4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7484F-2869-4E55-9EED-97284274A22C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CB54F-DFE4-4A04-8550-B7B6006D47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uide Me, O Thou Great Jehovah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ầu xin Ngài đưa con theo lố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8662" y="0"/>
            <a:ext cx="7286676" cy="428604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Cầu xin Ngài đưa con theo lối </a:t>
            </a:r>
            <a:r>
              <a:rPr lang="vi-VN" b="1" dirty="0" smtClean="0"/>
              <a:t>đi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500042"/>
            <a:ext cx="4500594" cy="5357850"/>
          </a:xfrm>
        </p:spPr>
        <p:txBody>
          <a:bodyPr>
            <a:noAutofit/>
          </a:bodyPr>
          <a:lstStyle/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Cầu </a:t>
            </a:r>
            <a:r>
              <a:rPr lang="vi-VN" sz="1500" b="1" dirty="0" smtClean="0">
                <a:solidFill>
                  <a:schemeClr val="tx1"/>
                </a:solidFill>
              </a:rPr>
              <a:t>xin Ngài đưa con theo lối đi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suốt chặng đường lữ thứ cô quạnh.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Lòng run sợ nhưng tin nơi sức thiêng,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xin nắm chắc tôi trong tình yêu.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Lời đầy linh quyền, lời đầy năng quyền,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nuôi tâm tôi luôn luôn no nê.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Nuôi linh hồn mãi dư dật luôn.</a:t>
            </a:r>
          </a:p>
          <a:p>
            <a:pPr algn="l"/>
            <a:endParaRPr lang="vi-VN" sz="15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Cầu </a:t>
            </a:r>
            <a:r>
              <a:rPr lang="vi-VN" sz="1500" b="1" dirty="0" smtClean="0">
                <a:solidFill>
                  <a:schemeClr val="tx1"/>
                </a:solidFill>
              </a:rPr>
              <a:t>xin dòng pha lê khơi chảy tuôn,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Nước từ trời chữa muôn bệnh tình.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Dìu trọn đường quanh co theo đám mây,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Theo ánh lửa cháy soi đường đi.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Hùng mạnh trong Ngài, Hùng mạnh trong Ngài,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Che nâng tôi trong tay vô song.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Chúa là nguồn sức lực đời tôi.</a:t>
            </a:r>
          </a:p>
          <a:p>
            <a:pPr algn="l"/>
            <a:endParaRPr lang="vi-VN" sz="15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Hồi </a:t>
            </a:r>
            <a:r>
              <a:rPr lang="vi-VN" sz="1500" b="1" dirty="0" smtClean="0">
                <a:solidFill>
                  <a:schemeClr val="tx1"/>
                </a:solidFill>
              </a:rPr>
              <a:t>chân lần đi trong nơi khó nguy,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Chúa cho lòng bối rối an bình.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Thù địch càng ngăm đe trong bóng đêm;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Xin dẫn lối tôi về nhà Cha.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Bài ca khen ngợi, bài ca khen ngợi;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tôi hân hoan tôn vinh danh Cha.</a:t>
            </a:r>
          </a:p>
          <a:p>
            <a:pPr algn="l"/>
            <a:r>
              <a:rPr lang="vi-VN" sz="1500" b="1" dirty="0" smtClean="0">
                <a:solidFill>
                  <a:schemeClr val="tx1"/>
                </a:solidFill>
              </a:rPr>
              <a:t>Tôi ca ngợi chúc tôn Ngài luôn.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187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Cầu xin Ngài đưa con theo lối đi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Cầu xin Ngài đưa con theo lối đi</dc:title>
  <dc:creator>mary</dc:creator>
  <cp:lastModifiedBy>FRONT</cp:lastModifiedBy>
  <cp:revision>9</cp:revision>
  <dcterms:created xsi:type="dcterms:W3CDTF">2022-04-06T19:58:56Z</dcterms:created>
  <dcterms:modified xsi:type="dcterms:W3CDTF">2025-11-25T18:20:12Z</dcterms:modified>
</cp:coreProperties>
</file>