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2EF76-F0D1-4A93-B73C-D6230D91B76E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46B37-3C14-4C6F-AFA1-006998D2EA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 I But Christ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kanlah Aku, Hanya Yesus Krist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620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Bukanlah</a:t>
            </a:r>
            <a:r>
              <a:rPr lang="en-US" b="1" dirty="0"/>
              <a:t> </a:t>
            </a:r>
            <a:r>
              <a:rPr lang="en-US" b="1" dirty="0" err="1"/>
              <a:t>Aku</a:t>
            </a:r>
            <a:r>
              <a:rPr lang="en-US" b="1" dirty="0"/>
              <a:t>, </a:t>
            </a:r>
            <a:r>
              <a:rPr lang="en-US" b="1" dirty="0" err="1"/>
              <a:t>Hanya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> </a:t>
            </a:r>
            <a:r>
              <a:rPr lang="en-US" b="1" dirty="0" err="1" smtClean="0"/>
              <a:t>Kristus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8458200" cy="3124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Bukanlah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Patut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kupuji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kidungku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Yang </a:t>
            </a:r>
            <a:r>
              <a:rPr lang="en-US" sz="1600" b="1" dirty="0" err="1" smtClean="0">
                <a:solidFill>
                  <a:schemeClr val="tx1"/>
                </a:solidFill>
              </a:rPr>
              <a:t>nyata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langkah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hidupku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O, </a:t>
            </a:r>
            <a:r>
              <a:rPr lang="en-US" sz="1600" b="1" dirty="0" err="1" smtClean="0">
                <a:solidFill>
                  <a:srgbClr val="FF0000"/>
                </a:solidFill>
              </a:rPr>
              <a:t>jauhkan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keakuanku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Agar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nyata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Jadikan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milikMu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Selama-lamanya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Bukanlah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Sanggup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menghibur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hati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resah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Bukanlah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Dapat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mengangkat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orang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lemah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sandaranku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Dialah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memb'ri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kekuatan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hanya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hidup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dalamku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Hanyalah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Kristus</a:t>
            </a:r>
            <a:r>
              <a:rPr lang="en-US" sz="1600" b="1" dirty="0" smtClean="0">
                <a:solidFill>
                  <a:schemeClr val="tx1"/>
                </a:solidFill>
              </a:rPr>
              <a:t> Raja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Tuhan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Bukanlah Aku, Hanya Yesus Kristus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Bukanlah Aku, Hanya Yesus Kristus NP 317</dc:title>
  <dc:creator>FRONT</dc:creator>
  <cp:lastModifiedBy>FRONT</cp:lastModifiedBy>
  <cp:revision>5</cp:revision>
  <dcterms:created xsi:type="dcterms:W3CDTF">2025-02-18T22:11:31Z</dcterms:created>
  <dcterms:modified xsi:type="dcterms:W3CDTF">2025-11-19T15:50:42Z</dcterms:modified>
</cp:coreProperties>
</file>