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EFB6-69CA-49B6-A393-2C14C3E41DD7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08DC-BE77-45D2-911A-A87204D79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EFB6-69CA-49B6-A393-2C14C3E41DD7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08DC-BE77-45D2-911A-A87204D79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EFB6-69CA-49B6-A393-2C14C3E41DD7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08DC-BE77-45D2-911A-A87204D79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EFB6-69CA-49B6-A393-2C14C3E41DD7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08DC-BE77-45D2-911A-A87204D79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EFB6-69CA-49B6-A393-2C14C3E41DD7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08DC-BE77-45D2-911A-A87204D79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EFB6-69CA-49B6-A393-2C14C3E41DD7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08DC-BE77-45D2-911A-A87204D79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EFB6-69CA-49B6-A393-2C14C3E41DD7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08DC-BE77-45D2-911A-A87204D79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EFB6-69CA-49B6-A393-2C14C3E41DD7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08DC-BE77-45D2-911A-A87204D79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EFB6-69CA-49B6-A393-2C14C3E41DD7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08DC-BE77-45D2-911A-A87204D79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EFB6-69CA-49B6-A393-2C14C3E41DD7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08DC-BE77-45D2-911A-A87204D79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EFB6-69CA-49B6-A393-2C14C3E41DD7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08DC-BE77-45D2-911A-A87204D79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8EFB6-69CA-49B6-A393-2C14C3E41DD7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D08DC-BE77-45D2-911A-A87204D792C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God, We Praise Thy Name1 copy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że wielki, pełnyś chwa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28600"/>
            <a:ext cx="56388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Boże</a:t>
            </a:r>
            <a:r>
              <a:rPr lang="en-US" b="1" dirty="0"/>
              <a:t> </a:t>
            </a:r>
            <a:r>
              <a:rPr lang="en-US" b="1" dirty="0" err="1"/>
              <a:t>wielki</a:t>
            </a:r>
            <a:r>
              <a:rPr lang="en-US" b="1" dirty="0"/>
              <a:t>, </a:t>
            </a:r>
            <a:r>
              <a:rPr lang="en-US" b="1" dirty="0" err="1"/>
              <a:t>pełnyś</a:t>
            </a:r>
            <a:r>
              <a:rPr lang="en-US" b="1" dirty="0"/>
              <a:t> </a:t>
            </a:r>
            <a:r>
              <a:rPr lang="en-US" b="1" dirty="0" err="1" smtClean="0"/>
              <a:t>chwał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1066800"/>
            <a:ext cx="7162800" cy="4038600"/>
          </a:xfrm>
        </p:spPr>
        <p:txBody>
          <a:bodyPr numCol="2">
            <a:noAutofit/>
          </a:bodyPr>
          <a:lstStyle/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1. Boże wielki, pełnyś chwał,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Wielbim Twą potęgę, Panie!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Tyś stworzeniom życie dał,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Podziwiamy Twe działanie;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Jakiś od wieczności był,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Tak na wieki będziesz żył.</a:t>
            </a:r>
          </a:p>
          <a:p>
            <a:pPr algn="l"/>
            <a:endParaRPr lang="pl-PL" sz="18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2. Wszyscy Ciebie chwalić chcą,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Wszyscy święci, aniołowie;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Wielbią wielkość, dobroć Twą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Cherubowie, Serafowie.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Śpiew otacza Boski tron: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"Święty, święty, święty On!"</a:t>
            </a:r>
            <a:br>
              <a:rPr lang="pl-PL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pl-PL" sz="18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3</a:t>
            </a:r>
            <a:r>
              <a:rPr lang="pl-PL" sz="1800" b="1" dirty="0" smtClean="0">
                <a:solidFill>
                  <a:schemeClr val="tx1"/>
                </a:solidFill>
              </a:rPr>
              <a:t>. Święty jest niebiański Wódz,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Pan Zastępów święty,święty,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moce wrogie może zmóc;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chwałą jego świat przejęty.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Niebo, ziemia, morze brzmi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głośną pieśnią Jego czci.</a:t>
            </a:r>
          </a:p>
          <a:p>
            <a:pPr algn="l"/>
            <a:endParaRPr lang="pl-PL" sz="18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4. Spojrzyj, Panie, na swój lud,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Skłoń ku Swemu się stworzeniu!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Prowadź go do życia wód,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By nie zginął w utrudzeniu!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A gdy przetrwa życia znój,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Niech majestat ujrzy Twój.</a:t>
            </a:r>
          </a:p>
          <a:p>
            <a:pPr algn="l"/>
            <a:endParaRPr lang="pl-PL" sz="18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/>
            </a:r>
            <a:br>
              <a:rPr lang="pl-PL" sz="1800" b="1" dirty="0" smtClean="0">
                <a:solidFill>
                  <a:schemeClr val="tx1"/>
                </a:solidFill>
              </a:rPr>
            </a:br>
            <a:endParaRPr lang="pl-PL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2625</TotalTime>
  <Words>73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Boże wielki, pełnyś chwał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Boże wielki, pełnyś chwał POLISH</dc:title>
  <dc:creator>FRONT</dc:creator>
  <cp:lastModifiedBy>FRONT</cp:lastModifiedBy>
  <cp:revision>10</cp:revision>
  <dcterms:created xsi:type="dcterms:W3CDTF">2025-10-30T20:45:41Z</dcterms:created>
  <dcterms:modified xsi:type="dcterms:W3CDTF">2025-11-04T16:35:12Z</dcterms:modified>
</cp:coreProperties>
</file>