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DD95F-BF19-40EB-9E1E-2894E5BD4A2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0BDAA-FCE9-4D65-B16A-F8B395C01A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asman Ga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004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Aasman</a:t>
            </a:r>
            <a:r>
              <a:rPr lang="en-US" b="1" dirty="0"/>
              <a:t> </a:t>
            </a:r>
            <a:r>
              <a:rPr lang="en-US" b="1" dirty="0" smtClean="0"/>
              <a:t>Gaye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2438400" cy="4114800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आसमान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गाए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महिमा ये जीवित प्रभू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कोई नही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तेरी सुंदर्ता के सरूप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सदा </a:t>
            </a:r>
            <a:r>
              <a:rPr lang="hi-IN" sz="1600" b="1" dirty="0" smtClean="0">
                <a:solidFill>
                  <a:srgbClr val="FF0000"/>
                </a:solidFill>
              </a:rPr>
              <a:t>वह ही रहे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मेमना सिंहासन पर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घुटने मै टेकू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आराधना </a:t>
            </a:r>
            <a:r>
              <a:rPr lang="hi-IN" sz="1600" b="1" dirty="0" smtClean="0">
                <a:solidFill>
                  <a:srgbClr val="FF0000"/>
                </a:solidFill>
              </a:rPr>
              <a:t>करू</a:t>
            </a:r>
            <a:r>
              <a:rPr lang="en-US" sz="1600" b="1" dirty="0" smtClean="0">
                <a:solidFill>
                  <a:srgbClr val="FF0000"/>
                </a:solidFill>
              </a:rPr>
              <a:t> (X2)</a:t>
            </a:r>
            <a:endParaRPr lang="hi-IN" sz="1600" b="1" dirty="0" smtClean="0">
              <a:solidFill>
                <a:srgbClr val="FF0000"/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घोषीत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करू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महिमा ये जीवित प्रभू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मारा गया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जो मनुष्य के खातिर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सदा </a:t>
            </a:r>
            <a:r>
              <a:rPr lang="hi-IN" sz="1600" b="1" dirty="0" smtClean="0">
                <a:solidFill>
                  <a:srgbClr val="FF0000"/>
                </a:solidFill>
              </a:rPr>
              <a:t>तू ही रहे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मेमना सिंहासन पर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घुटने मै टेकू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आराधना करू </a:t>
            </a:r>
            <a:r>
              <a:rPr lang="en-US" sz="1600" b="1" dirty="0" smtClean="0">
                <a:solidFill>
                  <a:srgbClr val="FF0000"/>
                </a:solidFill>
              </a:rPr>
              <a:t>(X2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Aasman Gaye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Aasman Gaye hindi</dc:title>
  <dc:creator>FRONT</dc:creator>
  <cp:lastModifiedBy>FRONT</cp:lastModifiedBy>
  <cp:revision>8</cp:revision>
  <dcterms:created xsi:type="dcterms:W3CDTF">2025-11-12T18:03:24Z</dcterms:created>
  <dcterms:modified xsi:type="dcterms:W3CDTF">2025-11-14T16:49:47Z</dcterms:modified>
</cp:coreProperties>
</file>