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E6737-CC39-4D3E-A3F1-0C04A93F8E8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54A4-7789-4994-B3E4-6719947971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erra e o céu declaram gl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69342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terra e o céu declaram </a:t>
            </a:r>
            <a:r>
              <a:rPr lang="pt-BR" b="1" dirty="0" smtClean="0"/>
              <a:t>glória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5029200" cy="32766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 terra e o céu declaram glória ao Senhor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Quem pode medir o Seu poder e o Seu amor?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Pra </a:t>
            </a:r>
            <a:r>
              <a:rPr lang="pt-BR" sz="2000" b="1" dirty="0" smtClean="0">
                <a:solidFill>
                  <a:srgbClr val="FF0000"/>
                </a:solidFill>
              </a:rPr>
              <a:t>sempre há de ser 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O </a:t>
            </a:r>
            <a:r>
              <a:rPr lang="pt-BR" sz="2000" b="1" dirty="0" smtClean="0">
                <a:solidFill>
                  <a:srgbClr val="FF0000"/>
                </a:solidFill>
              </a:rPr>
              <a:t>Rei e Salvador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Como gratidão eu dou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Somente a Ti </a:t>
            </a:r>
            <a:r>
              <a:rPr lang="pt-BR" sz="2000" b="1" dirty="0" smtClean="0">
                <a:solidFill>
                  <a:srgbClr val="FF0000"/>
                </a:solidFill>
              </a:rPr>
              <a:t>louvor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 meu coração revela a glória do Senhor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Que na cruz </a:t>
            </a:r>
            <a:r>
              <a:rPr lang="pt-BR" sz="2000" b="1" dirty="0" smtClean="0">
                <a:solidFill>
                  <a:schemeClr val="tx1"/>
                </a:solidFill>
              </a:rPr>
              <a:t>morreu Pra </a:t>
            </a:r>
            <a:r>
              <a:rPr lang="pt-BR" sz="2000" b="1" dirty="0" smtClean="0">
                <a:solidFill>
                  <a:schemeClr val="tx1"/>
                </a:solidFill>
              </a:rPr>
              <a:t>salvar o </a:t>
            </a:r>
            <a:r>
              <a:rPr lang="pt-BR" sz="2000" b="1" dirty="0" smtClean="0">
                <a:solidFill>
                  <a:schemeClr val="tx1"/>
                </a:solidFill>
              </a:rPr>
              <a:t>pecador</a:t>
            </a:r>
            <a:endParaRPr lang="pt-B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terra e o céu declaram glória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Céus proclamam  portuguse</dc:title>
  <dc:creator>FRONT</dc:creator>
  <cp:lastModifiedBy>FRONT</cp:lastModifiedBy>
  <cp:revision>11</cp:revision>
  <dcterms:created xsi:type="dcterms:W3CDTF">2025-11-12T16:05:07Z</dcterms:created>
  <dcterms:modified xsi:type="dcterms:W3CDTF">2025-11-17T01:46:00Z</dcterms:modified>
</cp:coreProperties>
</file>