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AE4D6-B9AB-4725-BDE7-7EBF6804F3AE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1F96C-09E4-4069-B47E-0ABBC5CB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進入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求</a:t>
            </a:r>
            <a:r>
              <a:rPr lang="zh-TW" altLang="en-US" b="1" dirty="0" smtClean="0">
                <a:solidFill>
                  <a:schemeClr val="bg1"/>
                </a:solidFill>
              </a:rPr>
              <a:t>主進入我心 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4267200" cy="45720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主撇下天上寶座冠冕，為我眾罪人降世。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在伯利恆客店無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房  可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作主誕生地方。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狐狸居山洞，小鳥有巢，在林中自由飛翔。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耶穌基督無枕首處，奔波加利利曠野。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主到地上來，傳揚真理，使人得釋放自由。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反受戲弄，頭戴荊冕，更被釘在十架上。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求主耶穌進入我心，在我心有空處為你。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眾天使歌唱，諸天和應，同迎接得勝君王。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主對我說：「你可進來，我為你留下地方。」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當主再回來呼召我，我的心靈欣喜歡樂，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當主再回來呼召我，我的心靈欣喜歡樂。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https://youtu.be/5emdp6R8zm8?si=-atDoN7ACGmw-qUv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求主進入我心 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主曾離寶座 </dc:title>
  <dc:creator>FRONT</dc:creator>
  <cp:lastModifiedBy>FRONT</cp:lastModifiedBy>
  <cp:revision>5</cp:revision>
  <dcterms:created xsi:type="dcterms:W3CDTF">2025-10-07T15:19:55Z</dcterms:created>
  <dcterms:modified xsi:type="dcterms:W3CDTF">2025-10-08T15:52:50Z</dcterms:modified>
</cp:coreProperties>
</file>