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D775-1001-464A-A16D-03DDE5E3AEC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F2A7-A66C-4C89-A96C-DCA82430A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D775-1001-464A-A16D-03DDE5E3AEC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F2A7-A66C-4C89-A96C-DCA82430A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D775-1001-464A-A16D-03DDE5E3AEC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F2A7-A66C-4C89-A96C-DCA82430A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D775-1001-464A-A16D-03DDE5E3AEC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F2A7-A66C-4C89-A96C-DCA82430A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D775-1001-464A-A16D-03DDE5E3AEC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F2A7-A66C-4C89-A96C-DCA82430A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D775-1001-464A-A16D-03DDE5E3AEC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F2A7-A66C-4C89-A96C-DCA82430A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D775-1001-464A-A16D-03DDE5E3AEC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F2A7-A66C-4C89-A96C-DCA82430A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D775-1001-464A-A16D-03DDE5E3AEC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F2A7-A66C-4C89-A96C-DCA82430A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D775-1001-464A-A16D-03DDE5E3AEC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F2A7-A66C-4C89-A96C-DCA82430A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D775-1001-464A-A16D-03DDE5E3AEC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F2A7-A66C-4C89-A96C-DCA82430A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D775-1001-464A-A16D-03DDE5E3AEC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F2A7-A66C-4C89-A96C-DCA82430A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1D775-1001-464A-A16D-03DDE5E3AEC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2F2A7-A66C-4C89-A96C-DCA82430A9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esome Go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们伟大的上帝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457200"/>
            <a:ext cx="3962400" cy="533399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zh-CN" altLang="en-US" b="1" dirty="0" smtClean="0"/>
              <a:t>我们伟大的上</a:t>
            </a:r>
            <a:r>
              <a:rPr lang="zh-CN" altLang="en-US" b="1" dirty="0" smtClean="0"/>
              <a:t>帝</a:t>
            </a:r>
            <a:r>
              <a:rPr lang="zh-CN" altLang="en-US" b="1" dirty="0"/>
              <a:t/>
            </a:r>
            <a:br>
              <a:rPr lang="zh-CN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752600"/>
            <a:ext cx="2514600" cy="1905000"/>
          </a:xfrm>
        </p:spPr>
        <p:txBody>
          <a:bodyPr>
            <a:normAutofit/>
          </a:bodyPr>
          <a:lstStyle/>
          <a:p>
            <a:pPr algn="l" fontAlgn="base"/>
            <a:r>
              <a:rPr lang="zh-CN" altLang="en-US" sz="2400" b="1" dirty="0" smtClean="0">
                <a:solidFill>
                  <a:schemeClr val="tx1"/>
                </a:solidFill>
                <a:latin typeface="Arial Black" pitchFamily="34" charset="0"/>
              </a:rPr>
              <a:t>我们伟大的上帝</a:t>
            </a:r>
          </a:p>
          <a:p>
            <a:pPr algn="l" fontAlgn="base"/>
            <a:r>
              <a:rPr lang="zh-CN" altLang="en-US" sz="2400" b="1" dirty="0" smtClean="0">
                <a:solidFill>
                  <a:schemeClr val="tx1"/>
                </a:solidFill>
                <a:latin typeface="Arial Black" pitchFamily="34" charset="0"/>
              </a:rPr>
              <a:t>从天掌管着全地</a:t>
            </a:r>
          </a:p>
          <a:p>
            <a:pPr algn="l" fontAlgn="base"/>
            <a:r>
              <a:rPr lang="zh-CN" altLang="en-US" sz="2400" b="1" dirty="0" smtClean="0">
                <a:solidFill>
                  <a:schemeClr val="tx1"/>
                </a:solidFill>
                <a:latin typeface="Arial Black" pitchFamily="34" charset="0"/>
              </a:rPr>
              <a:t>满有慈爱和能力</a:t>
            </a:r>
          </a:p>
          <a:p>
            <a:pPr algn="l" fontAlgn="base"/>
            <a:r>
              <a:rPr lang="zh-CN" altLang="en-US" sz="2400" b="1" dirty="0" smtClean="0">
                <a:solidFill>
                  <a:schemeClr val="tx1"/>
                </a:solidFill>
                <a:latin typeface="Arial Black" pitchFamily="34" charset="0"/>
              </a:rPr>
              <a:t>我们伟大的上</a:t>
            </a:r>
            <a:r>
              <a:rPr lang="zh-CN" altLang="en-US" sz="2400" b="1" dirty="0" smtClean="0">
                <a:solidFill>
                  <a:schemeClr val="tx1"/>
                </a:solidFill>
                <a:latin typeface="Arial Black" pitchFamily="34" charset="0"/>
              </a:rPr>
              <a:t>帝</a:t>
            </a:r>
            <a:endParaRPr lang="zh-CN" altLang="en-US" sz="2400" b="1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我们伟大的上帝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我们伟大的上帝 </dc:title>
  <dc:creator>FRONT</dc:creator>
  <cp:lastModifiedBy>FRONT</cp:lastModifiedBy>
  <cp:revision>8</cp:revision>
  <dcterms:created xsi:type="dcterms:W3CDTF">2025-10-23T16:59:54Z</dcterms:created>
  <dcterms:modified xsi:type="dcterms:W3CDTF">2025-10-30T15:13:57Z</dcterms:modified>
</cp:coreProperties>
</file>